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21.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5.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703" r:id="rId4"/>
    <p:sldMasterId id="2147483704" r:id="rId5"/>
    <p:sldMasterId id="2147483705" r:id="rId6"/>
    <p:sldMasterId id="2147483706" r:id="rId7"/>
    <p:sldMasterId id="2147483707" r:id="rId8"/>
  </p:sldMasterIdLst>
  <p:notesMasterIdLst>
    <p:notesMasterId r:id="rId9"/>
  </p:notesMasterIdLst>
  <p:sldIdLst>
    <p:sldId id="256" r:id="rId10"/>
    <p:sldId id="257" r:id="rId11"/>
    <p:sldId id="258" r:id="rId12"/>
    <p:sldId id="259" r:id="rId13"/>
    <p:sldId id="260" r:id="rId14"/>
    <p:sldId id="261" r:id="rId15"/>
    <p:sldId id="262" r:id="rId16"/>
    <p:sldId id="263" r:id="rId17"/>
    <p:sldId id="264" r:id="rId18"/>
    <p:sldId id="265" r:id="rId19"/>
    <p:sldId id="266" r:id="rId20"/>
  </p:sldIdLst>
  <p:sldSz cy="5143500" cx="9144000"/>
  <p:notesSz cx="6858000" cy="9144000"/>
  <p:embeddedFontLst>
    <p:embeddedFont>
      <p:font typeface="Playfair Display"/>
      <p:regular r:id="rId21"/>
      <p:bold r:id="rId22"/>
      <p:italic r:id="rId23"/>
      <p:boldItalic r:id="rId24"/>
    </p:embeddedFont>
    <p:embeddedFont>
      <p:font typeface="Amatic SC"/>
      <p:regular r:id="rId25"/>
      <p:bold r:id="rId26"/>
    </p:embeddedFont>
    <p:embeddedFont>
      <p:font typeface="Lato"/>
      <p:regular r:id="rId27"/>
      <p:bold r:id="rId28"/>
      <p:italic r:id="rId29"/>
      <p:boldItalic r:id="rId30"/>
    </p:embeddedFont>
    <p:embeddedFont>
      <p:font typeface="Montserrat"/>
      <p:regular r:id="rId31"/>
      <p:bold r:id="rId32"/>
      <p:italic r:id="rId33"/>
      <p:boldItalic r:id="rId34"/>
    </p:embeddedFont>
    <p:embeddedFont>
      <p:font typeface="Source Code Pro"/>
      <p:regular r:id="rId35"/>
      <p:bold r:id="rId36"/>
    </p:embeddedFont>
    <p:embeddedFont>
      <p:font typeface="Average"/>
      <p:regular r:id="rId37"/>
    </p:embeddedFont>
    <p:embeddedFont>
      <p:font typeface="Oswald"/>
      <p:regular r:id="rId38"/>
      <p:bold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1.xml"/><Relationship Id="rId22" Type="http://schemas.openxmlformats.org/officeDocument/2006/relationships/font" Target="fonts/PlayfairDisplay-bold.fntdata"/><Relationship Id="rId21" Type="http://schemas.openxmlformats.org/officeDocument/2006/relationships/font" Target="fonts/PlayfairDisplay-regular.fntdata"/><Relationship Id="rId24" Type="http://schemas.openxmlformats.org/officeDocument/2006/relationships/font" Target="fonts/PlayfairDisplay-boldItalic.fntdata"/><Relationship Id="rId23" Type="http://schemas.openxmlformats.org/officeDocument/2006/relationships/font" Target="fonts/PlayfairDisplay-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notesMaster" Target="notesMasters/notesMaster1.xml"/><Relationship Id="rId26" Type="http://schemas.openxmlformats.org/officeDocument/2006/relationships/font" Target="fonts/AmaticSC-bold.fntdata"/><Relationship Id="rId25" Type="http://schemas.openxmlformats.org/officeDocument/2006/relationships/font" Target="fonts/AmaticSC-regular.fntdata"/><Relationship Id="rId28" Type="http://schemas.openxmlformats.org/officeDocument/2006/relationships/font" Target="fonts/Lato-bold.fntdata"/><Relationship Id="rId27" Type="http://schemas.openxmlformats.org/officeDocument/2006/relationships/font" Target="fonts/Lato-regular.fntdata"/><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font" Target="fonts/Lato-italic.fntdata"/><Relationship Id="rId7" Type="http://schemas.openxmlformats.org/officeDocument/2006/relationships/slideMaster" Target="slideMasters/slideMaster4.xml"/><Relationship Id="rId8" Type="http://schemas.openxmlformats.org/officeDocument/2006/relationships/slideMaster" Target="slideMasters/slideMaster5.xml"/><Relationship Id="rId31" Type="http://schemas.openxmlformats.org/officeDocument/2006/relationships/font" Target="fonts/Montserrat-regular.fntdata"/><Relationship Id="rId30" Type="http://schemas.openxmlformats.org/officeDocument/2006/relationships/font" Target="fonts/Lato-boldItalic.fntdata"/><Relationship Id="rId11" Type="http://schemas.openxmlformats.org/officeDocument/2006/relationships/slide" Target="slides/slide2.xml"/><Relationship Id="rId33" Type="http://schemas.openxmlformats.org/officeDocument/2006/relationships/font" Target="fonts/Montserrat-italic.fntdata"/><Relationship Id="rId10" Type="http://schemas.openxmlformats.org/officeDocument/2006/relationships/slide" Target="slides/slide1.xml"/><Relationship Id="rId32" Type="http://schemas.openxmlformats.org/officeDocument/2006/relationships/font" Target="fonts/Montserrat-bold.fntdata"/><Relationship Id="rId13" Type="http://schemas.openxmlformats.org/officeDocument/2006/relationships/slide" Target="slides/slide4.xml"/><Relationship Id="rId35" Type="http://schemas.openxmlformats.org/officeDocument/2006/relationships/font" Target="fonts/SourceCodePro-regular.fntdata"/><Relationship Id="rId12" Type="http://schemas.openxmlformats.org/officeDocument/2006/relationships/slide" Target="slides/slide3.xml"/><Relationship Id="rId34" Type="http://schemas.openxmlformats.org/officeDocument/2006/relationships/font" Target="fonts/Montserrat-boldItalic.fntdata"/><Relationship Id="rId15" Type="http://schemas.openxmlformats.org/officeDocument/2006/relationships/slide" Target="slides/slide6.xml"/><Relationship Id="rId37" Type="http://schemas.openxmlformats.org/officeDocument/2006/relationships/font" Target="fonts/Average-regular.fntdata"/><Relationship Id="rId14" Type="http://schemas.openxmlformats.org/officeDocument/2006/relationships/slide" Target="slides/slide5.xml"/><Relationship Id="rId36" Type="http://schemas.openxmlformats.org/officeDocument/2006/relationships/font" Target="fonts/SourceCodePro-bold.fntdata"/><Relationship Id="rId17" Type="http://schemas.openxmlformats.org/officeDocument/2006/relationships/slide" Target="slides/slide8.xml"/><Relationship Id="rId39" Type="http://schemas.openxmlformats.org/officeDocument/2006/relationships/font" Target="fonts/Oswald-bold.fntdata"/><Relationship Id="rId16" Type="http://schemas.openxmlformats.org/officeDocument/2006/relationships/slide" Target="slides/slide7.xml"/><Relationship Id="rId38" Type="http://schemas.openxmlformats.org/officeDocument/2006/relationships/font" Target="fonts/Oswald-regular.fntdata"/><Relationship Id="rId19" Type="http://schemas.openxmlformats.org/officeDocument/2006/relationships/slide" Target="slides/slide10.xml"/><Relationship Id="rId18"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6" name="Shape 336"/>
        <p:cNvGrpSpPr/>
        <p:nvPr/>
      </p:nvGrpSpPr>
      <p:grpSpPr>
        <a:xfrm>
          <a:off x="0" y="0"/>
          <a:ext cx="0" cy="0"/>
          <a:chOff x="0" y="0"/>
          <a:chExt cx="0" cy="0"/>
        </a:xfrm>
      </p:grpSpPr>
      <p:sp>
        <p:nvSpPr>
          <p:cNvPr id="337" name="Google Shape;337;g437f4cd2ba_1_5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8" name="Google Shape;338;g437f4cd2ba_1_5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5" name="Shape 405"/>
        <p:cNvGrpSpPr/>
        <p:nvPr/>
      </p:nvGrpSpPr>
      <p:grpSpPr>
        <a:xfrm>
          <a:off x="0" y="0"/>
          <a:ext cx="0" cy="0"/>
          <a:chOff x="0" y="0"/>
          <a:chExt cx="0" cy="0"/>
        </a:xfrm>
      </p:grpSpPr>
      <p:sp>
        <p:nvSpPr>
          <p:cNvPr id="406" name="Google Shape;406;g437f4cd2ba_1_2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7" name="Google Shape;407;g437f4cd2ba_1_2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3" name="Shape 413"/>
        <p:cNvGrpSpPr/>
        <p:nvPr/>
      </p:nvGrpSpPr>
      <p:grpSpPr>
        <a:xfrm>
          <a:off x="0" y="0"/>
          <a:ext cx="0" cy="0"/>
          <a:chOff x="0" y="0"/>
          <a:chExt cx="0" cy="0"/>
        </a:xfrm>
      </p:grpSpPr>
      <p:sp>
        <p:nvSpPr>
          <p:cNvPr id="414" name="Google Shape;414;g437f4cd2ba_1_3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5" name="Google Shape;415;g437f4cd2ba_1_3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2" name="Shape 342"/>
        <p:cNvGrpSpPr/>
        <p:nvPr/>
      </p:nvGrpSpPr>
      <p:grpSpPr>
        <a:xfrm>
          <a:off x="0" y="0"/>
          <a:ext cx="0" cy="0"/>
          <a:chOff x="0" y="0"/>
          <a:chExt cx="0" cy="0"/>
        </a:xfrm>
      </p:grpSpPr>
      <p:sp>
        <p:nvSpPr>
          <p:cNvPr id="343" name="Google Shape;34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344" name="Google Shape;34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9" name="Shape 349"/>
        <p:cNvGrpSpPr/>
        <p:nvPr/>
      </p:nvGrpSpPr>
      <p:grpSpPr>
        <a:xfrm>
          <a:off x="0" y="0"/>
          <a:ext cx="0" cy="0"/>
          <a:chOff x="0" y="0"/>
          <a:chExt cx="0" cy="0"/>
        </a:xfrm>
      </p:grpSpPr>
      <p:sp>
        <p:nvSpPr>
          <p:cNvPr id="350" name="Google Shape;350;g437f4cd2ba_1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1" name="Google Shape;351;g437f4cd2ba_1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6" name="Shape 356"/>
        <p:cNvGrpSpPr/>
        <p:nvPr/>
      </p:nvGrpSpPr>
      <p:grpSpPr>
        <a:xfrm>
          <a:off x="0" y="0"/>
          <a:ext cx="0" cy="0"/>
          <a:chOff x="0" y="0"/>
          <a:chExt cx="0" cy="0"/>
        </a:xfrm>
      </p:grpSpPr>
      <p:sp>
        <p:nvSpPr>
          <p:cNvPr id="357" name="Google Shape;357;g437f4cd2ba_1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8" name="Google Shape;358;g437f4cd2ba_1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4" name="Shape 364"/>
        <p:cNvGrpSpPr/>
        <p:nvPr/>
      </p:nvGrpSpPr>
      <p:grpSpPr>
        <a:xfrm>
          <a:off x="0" y="0"/>
          <a:ext cx="0" cy="0"/>
          <a:chOff x="0" y="0"/>
          <a:chExt cx="0" cy="0"/>
        </a:xfrm>
      </p:grpSpPr>
      <p:sp>
        <p:nvSpPr>
          <p:cNvPr id="365" name="Google Shape;365;g437f4cd2ba_1_2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6" name="Google Shape;366;g437f4cd2ba_1_2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1" name="Shape 371"/>
        <p:cNvGrpSpPr/>
        <p:nvPr/>
      </p:nvGrpSpPr>
      <p:grpSpPr>
        <a:xfrm>
          <a:off x="0" y="0"/>
          <a:ext cx="0" cy="0"/>
          <a:chOff x="0" y="0"/>
          <a:chExt cx="0" cy="0"/>
        </a:xfrm>
      </p:grpSpPr>
      <p:sp>
        <p:nvSpPr>
          <p:cNvPr id="372" name="Google Shape;372;g437f4cd2ba_1_1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3" name="Google Shape;373;g437f4cd2ba_1_1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1" name="Shape 381"/>
        <p:cNvGrpSpPr/>
        <p:nvPr/>
      </p:nvGrpSpPr>
      <p:grpSpPr>
        <a:xfrm>
          <a:off x="0" y="0"/>
          <a:ext cx="0" cy="0"/>
          <a:chOff x="0" y="0"/>
          <a:chExt cx="0" cy="0"/>
        </a:xfrm>
      </p:grpSpPr>
      <p:sp>
        <p:nvSpPr>
          <p:cNvPr id="382" name="Google Shape;382;g437f4cd2ba_1_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3" name="Google Shape;383;g437f4cd2ba_1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9" name="Shape 389"/>
        <p:cNvGrpSpPr/>
        <p:nvPr/>
      </p:nvGrpSpPr>
      <p:grpSpPr>
        <a:xfrm>
          <a:off x="0" y="0"/>
          <a:ext cx="0" cy="0"/>
          <a:chOff x="0" y="0"/>
          <a:chExt cx="0" cy="0"/>
        </a:xfrm>
      </p:grpSpPr>
      <p:sp>
        <p:nvSpPr>
          <p:cNvPr id="390" name="Google Shape;390;g437f4cd2ba_1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1" name="Google Shape;391;g437f4cd2ba_1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7" name="Shape 397"/>
        <p:cNvGrpSpPr/>
        <p:nvPr/>
      </p:nvGrpSpPr>
      <p:grpSpPr>
        <a:xfrm>
          <a:off x="0" y="0"/>
          <a:ext cx="0" cy="0"/>
          <a:chOff x="0" y="0"/>
          <a:chExt cx="0" cy="0"/>
        </a:xfrm>
      </p:grpSpPr>
      <p:sp>
        <p:nvSpPr>
          <p:cNvPr id="398" name="Google Shape;398;g437f4cd2ba_1_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9" name="Google Shape;399;g437f4cd2ba_1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586721" y="0"/>
            <a:ext cx="7970700" cy="666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a:off x="586721" y="5076900"/>
            <a:ext cx="7970700" cy="66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2" name="Google Shape;12;p2"/>
          <p:cNvCxnSpPr/>
          <p:nvPr/>
        </p:nvCxnSpPr>
        <p:spPr>
          <a:xfrm>
            <a:off x="733219" y="2235351"/>
            <a:ext cx="385200" cy="0"/>
          </a:xfrm>
          <a:prstGeom prst="straightConnector1">
            <a:avLst/>
          </a:prstGeom>
          <a:noFill/>
          <a:ln cap="flat" cmpd="sng" w="28575">
            <a:solidFill>
              <a:schemeClr val="dk1"/>
            </a:solidFill>
            <a:prstDash val="solid"/>
            <a:round/>
            <a:headEnd len="sm" w="sm" type="none"/>
            <a:tailEnd len="sm" w="sm" type="none"/>
          </a:ln>
        </p:spPr>
      </p:cxnSp>
      <p:sp>
        <p:nvSpPr>
          <p:cNvPr id="13" name="Google Shape;13;p2"/>
          <p:cNvSpPr txBox="1"/>
          <p:nvPr>
            <p:ph type="ctrTitle"/>
          </p:nvPr>
        </p:nvSpPr>
        <p:spPr>
          <a:xfrm>
            <a:off x="630600" y="136800"/>
            <a:ext cx="7893000" cy="1853700"/>
          </a:xfrm>
          <a:prstGeom prst="rect">
            <a:avLst/>
          </a:prstGeom>
        </p:spPr>
        <p:txBody>
          <a:bodyPr anchorCtr="0" anchor="b" bIns="91425" lIns="91425" spcFirstLastPara="1" rIns="91425" wrap="square" tIns="91425"/>
          <a:lstStyle>
            <a:lvl1pPr lvl="0">
              <a:spcBef>
                <a:spcPts val="1000"/>
              </a:spcBef>
              <a:spcAft>
                <a:spcPts val="0"/>
              </a:spcAft>
              <a:buSzPts val="4800"/>
              <a:buNone/>
              <a:defRPr sz="4800"/>
            </a:lvl1pPr>
            <a:lvl2pPr lvl="1">
              <a:spcBef>
                <a:spcPts val="1000"/>
              </a:spcBef>
              <a:spcAft>
                <a:spcPts val="0"/>
              </a:spcAft>
              <a:buSzPts val="4800"/>
              <a:buNone/>
              <a:defRPr sz="4800"/>
            </a:lvl2pPr>
            <a:lvl3pPr lvl="2">
              <a:spcBef>
                <a:spcPts val="1000"/>
              </a:spcBef>
              <a:spcAft>
                <a:spcPts val="0"/>
              </a:spcAft>
              <a:buSzPts val="4800"/>
              <a:buNone/>
              <a:defRPr sz="4800"/>
            </a:lvl3pPr>
            <a:lvl4pPr lvl="3">
              <a:spcBef>
                <a:spcPts val="1000"/>
              </a:spcBef>
              <a:spcAft>
                <a:spcPts val="0"/>
              </a:spcAft>
              <a:buSzPts val="4800"/>
              <a:buNone/>
              <a:defRPr sz="4800"/>
            </a:lvl4pPr>
            <a:lvl5pPr lvl="4">
              <a:spcBef>
                <a:spcPts val="1000"/>
              </a:spcBef>
              <a:spcAft>
                <a:spcPts val="0"/>
              </a:spcAft>
              <a:buSzPts val="4800"/>
              <a:buNone/>
              <a:defRPr sz="4800"/>
            </a:lvl5pPr>
            <a:lvl6pPr lvl="5">
              <a:spcBef>
                <a:spcPts val="1000"/>
              </a:spcBef>
              <a:spcAft>
                <a:spcPts val="0"/>
              </a:spcAft>
              <a:buSzPts val="4800"/>
              <a:buNone/>
              <a:defRPr sz="4800"/>
            </a:lvl6pPr>
            <a:lvl7pPr lvl="6">
              <a:spcBef>
                <a:spcPts val="1000"/>
              </a:spcBef>
              <a:spcAft>
                <a:spcPts val="0"/>
              </a:spcAft>
              <a:buSzPts val="4800"/>
              <a:buNone/>
              <a:defRPr sz="4800"/>
            </a:lvl7pPr>
            <a:lvl8pPr lvl="7">
              <a:spcBef>
                <a:spcPts val="1000"/>
              </a:spcBef>
              <a:spcAft>
                <a:spcPts val="0"/>
              </a:spcAft>
              <a:buSzPts val="4800"/>
              <a:buNone/>
              <a:defRPr sz="4800"/>
            </a:lvl8pPr>
            <a:lvl9pPr lvl="8">
              <a:spcBef>
                <a:spcPts val="1000"/>
              </a:spcBef>
              <a:spcAft>
                <a:spcPts val="0"/>
              </a:spcAft>
              <a:buSzPts val="4800"/>
              <a:buNone/>
              <a:defRPr sz="4800"/>
            </a:lvl9pPr>
          </a:lstStyle>
          <a:p/>
        </p:txBody>
      </p:sp>
      <p:sp>
        <p:nvSpPr>
          <p:cNvPr id="14" name="Google Shape;14;p2"/>
          <p:cNvSpPr txBox="1"/>
          <p:nvPr>
            <p:ph idx="1" type="subTitle"/>
          </p:nvPr>
        </p:nvSpPr>
        <p:spPr>
          <a:xfrm>
            <a:off x="630600" y="3228375"/>
            <a:ext cx="7893000" cy="1274100"/>
          </a:xfrm>
          <a:prstGeom prst="rect">
            <a:avLst/>
          </a:prstGeom>
        </p:spPr>
        <p:txBody>
          <a:bodyPr anchorCtr="0" anchor="b" bIns="91425" lIns="91425" spcFirstLastPara="1" rIns="91425" wrap="square" tIns="91425"/>
          <a:lstStyle>
            <a:lvl1pPr lvl="0">
              <a:lnSpc>
                <a:spcPct val="100000"/>
              </a:lnSpc>
              <a:spcBef>
                <a:spcPts val="1000"/>
              </a:spcBef>
              <a:spcAft>
                <a:spcPts val="0"/>
              </a:spcAft>
              <a:buClr>
                <a:schemeClr val="accent6"/>
              </a:buClr>
              <a:buSzPts val="2400"/>
              <a:buNone/>
              <a:defRPr sz="2400">
                <a:solidFill>
                  <a:schemeClr val="accent6"/>
                </a:solidFill>
              </a:defRPr>
            </a:lvl1pPr>
            <a:lvl2pPr lvl="1">
              <a:lnSpc>
                <a:spcPct val="100000"/>
              </a:lnSpc>
              <a:spcBef>
                <a:spcPts val="1000"/>
              </a:spcBef>
              <a:spcAft>
                <a:spcPts val="0"/>
              </a:spcAft>
              <a:buClr>
                <a:schemeClr val="accent6"/>
              </a:buClr>
              <a:buSzPts val="2400"/>
              <a:buNone/>
              <a:defRPr sz="2400">
                <a:solidFill>
                  <a:schemeClr val="accent6"/>
                </a:solidFill>
              </a:defRPr>
            </a:lvl2pPr>
            <a:lvl3pPr lvl="2">
              <a:lnSpc>
                <a:spcPct val="100000"/>
              </a:lnSpc>
              <a:spcBef>
                <a:spcPts val="1000"/>
              </a:spcBef>
              <a:spcAft>
                <a:spcPts val="0"/>
              </a:spcAft>
              <a:buClr>
                <a:schemeClr val="accent6"/>
              </a:buClr>
              <a:buSzPts val="2400"/>
              <a:buNone/>
              <a:defRPr sz="2400">
                <a:solidFill>
                  <a:schemeClr val="accent6"/>
                </a:solidFill>
              </a:defRPr>
            </a:lvl3pPr>
            <a:lvl4pPr lvl="3">
              <a:lnSpc>
                <a:spcPct val="100000"/>
              </a:lnSpc>
              <a:spcBef>
                <a:spcPts val="1000"/>
              </a:spcBef>
              <a:spcAft>
                <a:spcPts val="0"/>
              </a:spcAft>
              <a:buClr>
                <a:schemeClr val="accent6"/>
              </a:buClr>
              <a:buSzPts val="2400"/>
              <a:buNone/>
              <a:defRPr sz="2400">
                <a:solidFill>
                  <a:schemeClr val="accent6"/>
                </a:solidFill>
              </a:defRPr>
            </a:lvl4pPr>
            <a:lvl5pPr lvl="4">
              <a:lnSpc>
                <a:spcPct val="100000"/>
              </a:lnSpc>
              <a:spcBef>
                <a:spcPts val="1000"/>
              </a:spcBef>
              <a:spcAft>
                <a:spcPts val="0"/>
              </a:spcAft>
              <a:buClr>
                <a:schemeClr val="accent6"/>
              </a:buClr>
              <a:buSzPts val="2400"/>
              <a:buNone/>
              <a:defRPr sz="2400">
                <a:solidFill>
                  <a:schemeClr val="accent6"/>
                </a:solidFill>
              </a:defRPr>
            </a:lvl5pPr>
            <a:lvl6pPr lvl="5">
              <a:lnSpc>
                <a:spcPct val="100000"/>
              </a:lnSpc>
              <a:spcBef>
                <a:spcPts val="1000"/>
              </a:spcBef>
              <a:spcAft>
                <a:spcPts val="0"/>
              </a:spcAft>
              <a:buClr>
                <a:schemeClr val="accent6"/>
              </a:buClr>
              <a:buSzPts val="2400"/>
              <a:buNone/>
              <a:defRPr sz="2400">
                <a:solidFill>
                  <a:schemeClr val="accent6"/>
                </a:solidFill>
              </a:defRPr>
            </a:lvl6pPr>
            <a:lvl7pPr lvl="6">
              <a:lnSpc>
                <a:spcPct val="100000"/>
              </a:lnSpc>
              <a:spcBef>
                <a:spcPts val="1000"/>
              </a:spcBef>
              <a:spcAft>
                <a:spcPts val="0"/>
              </a:spcAft>
              <a:buClr>
                <a:schemeClr val="accent6"/>
              </a:buClr>
              <a:buSzPts val="2400"/>
              <a:buNone/>
              <a:defRPr sz="2400">
                <a:solidFill>
                  <a:schemeClr val="accent6"/>
                </a:solidFill>
              </a:defRPr>
            </a:lvl7pPr>
            <a:lvl8pPr lvl="7">
              <a:lnSpc>
                <a:spcPct val="100000"/>
              </a:lnSpc>
              <a:spcBef>
                <a:spcPts val="1000"/>
              </a:spcBef>
              <a:spcAft>
                <a:spcPts val="0"/>
              </a:spcAft>
              <a:buClr>
                <a:schemeClr val="accent6"/>
              </a:buClr>
              <a:buSzPts val="2400"/>
              <a:buNone/>
              <a:defRPr sz="2400">
                <a:solidFill>
                  <a:schemeClr val="accent6"/>
                </a:solidFill>
              </a:defRPr>
            </a:lvl8pPr>
            <a:lvl9pPr lvl="8">
              <a:lnSpc>
                <a:spcPct val="100000"/>
              </a:lnSpc>
              <a:spcBef>
                <a:spcPts val="1000"/>
              </a:spcBef>
              <a:spcAft>
                <a:spcPts val="0"/>
              </a:spcAft>
              <a:buClr>
                <a:schemeClr val="accent6"/>
              </a:buClr>
              <a:buSzPts val="2400"/>
              <a:buNone/>
              <a:defRPr sz="2400">
                <a:solidFill>
                  <a:schemeClr val="accent6"/>
                </a:solidFill>
              </a:defRPr>
            </a:lvl9pPr>
          </a:lstStyle>
          <a:p/>
        </p:txBody>
      </p:sp>
      <p:sp>
        <p:nvSpPr>
          <p:cNvPr id="15" name="Google Shape;15;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56" name="Shape 56"/>
        <p:cNvGrpSpPr/>
        <p:nvPr/>
      </p:nvGrpSpPr>
      <p:grpSpPr>
        <a:xfrm>
          <a:off x="0" y="0"/>
          <a:ext cx="0" cy="0"/>
          <a:chOff x="0" y="0"/>
          <a:chExt cx="0" cy="0"/>
        </a:xfrm>
      </p:grpSpPr>
      <p:sp>
        <p:nvSpPr>
          <p:cNvPr id="57" name="Google Shape;57;p11"/>
          <p:cNvSpPr/>
          <p:nvPr/>
        </p:nvSpPr>
        <p:spPr>
          <a:xfrm>
            <a:off x="586721" y="0"/>
            <a:ext cx="7970700" cy="666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11"/>
          <p:cNvSpPr/>
          <p:nvPr/>
        </p:nvSpPr>
        <p:spPr>
          <a:xfrm>
            <a:off x="586721" y="5076900"/>
            <a:ext cx="7970700" cy="66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11"/>
          <p:cNvSpPr txBox="1"/>
          <p:nvPr>
            <p:ph hasCustomPrompt="1" type="title"/>
          </p:nvPr>
        </p:nvSpPr>
        <p:spPr>
          <a:xfrm>
            <a:off x="586725" y="1353788"/>
            <a:ext cx="7970700" cy="1538400"/>
          </a:xfrm>
          <a:prstGeom prst="rect">
            <a:avLst/>
          </a:prstGeom>
        </p:spPr>
        <p:txBody>
          <a:bodyPr anchorCtr="0" anchor="ctr" bIns="91425" lIns="91425" spcFirstLastPara="1" rIns="91425" wrap="square" tIns="91425"/>
          <a:lstStyle>
            <a:lvl1pPr lvl="0" algn="ctr">
              <a:spcBef>
                <a:spcPts val="0"/>
              </a:spcBef>
              <a:spcAft>
                <a:spcPts val="0"/>
              </a:spcAft>
              <a:buClr>
                <a:schemeClr val="accent6"/>
              </a:buClr>
              <a:buSzPts val="10800"/>
              <a:buNone/>
              <a:defRPr sz="10800">
                <a:solidFill>
                  <a:schemeClr val="accent6"/>
                </a:solidFill>
              </a:defRPr>
            </a:lvl1pPr>
            <a:lvl2pPr lvl="1" algn="ctr">
              <a:spcBef>
                <a:spcPts val="0"/>
              </a:spcBef>
              <a:spcAft>
                <a:spcPts val="0"/>
              </a:spcAft>
              <a:buClr>
                <a:schemeClr val="accent6"/>
              </a:buClr>
              <a:buSzPts val="10800"/>
              <a:buNone/>
              <a:defRPr sz="10800">
                <a:solidFill>
                  <a:schemeClr val="accent6"/>
                </a:solidFill>
              </a:defRPr>
            </a:lvl2pPr>
            <a:lvl3pPr lvl="2" algn="ctr">
              <a:spcBef>
                <a:spcPts val="0"/>
              </a:spcBef>
              <a:spcAft>
                <a:spcPts val="0"/>
              </a:spcAft>
              <a:buClr>
                <a:schemeClr val="accent6"/>
              </a:buClr>
              <a:buSzPts val="10800"/>
              <a:buNone/>
              <a:defRPr sz="10800">
                <a:solidFill>
                  <a:schemeClr val="accent6"/>
                </a:solidFill>
              </a:defRPr>
            </a:lvl3pPr>
            <a:lvl4pPr lvl="3" algn="ctr">
              <a:spcBef>
                <a:spcPts val="0"/>
              </a:spcBef>
              <a:spcAft>
                <a:spcPts val="0"/>
              </a:spcAft>
              <a:buClr>
                <a:schemeClr val="accent6"/>
              </a:buClr>
              <a:buSzPts val="10800"/>
              <a:buNone/>
              <a:defRPr sz="10800">
                <a:solidFill>
                  <a:schemeClr val="accent6"/>
                </a:solidFill>
              </a:defRPr>
            </a:lvl4pPr>
            <a:lvl5pPr lvl="4" algn="ctr">
              <a:spcBef>
                <a:spcPts val="0"/>
              </a:spcBef>
              <a:spcAft>
                <a:spcPts val="0"/>
              </a:spcAft>
              <a:buClr>
                <a:schemeClr val="accent6"/>
              </a:buClr>
              <a:buSzPts val="10800"/>
              <a:buNone/>
              <a:defRPr sz="10800">
                <a:solidFill>
                  <a:schemeClr val="accent6"/>
                </a:solidFill>
              </a:defRPr>
            </a:lvl5pPr>
            <a:lvl6pPr lvl="5" algn="ctr">
              <a:spcBef>
                <a:spcPts val="0"/>
              </a:spcBef>
              <a:spcAft>
                <a:spcPts val="0"/>
              </a:spcAft>
              <a:buClr>
                <a:schemeClr val="accent6"/>
              </a:buClr>
              <a:buSzPts val="10800"/>
              <a:buNone/>
              <a:defRPr sz="10800">
                <a:solidFill>
                  <a:schemeClr val="accent6"/>
                </a:solidFill>
              </a:defRPr>
            </a:lvl6pPr>
            <a:lvl7pPr lvl="6" algn="ctr">
              <a:spcBef>
                <a:spcPts val="0"/>
              </a:spcBef>
              <a:spcAft>
                <a:spcPts val="0"/>
              </a:spcAft>
              <a:buClr>
                <a:schemeClr val="accent6"/>
              </a:buClr>
              <a:buSzPts val="10800"/>
              <a:buNone/>
              <a:defRPr sz="10800">
                <a:solidFill>
                  <a:schemeClr val="accent6"/>
                </a:solidFill>
              </a:defRPr>
            </a:lvl7pPr>
            <a:lvl8pPr lvl="7" algn="ctr">
              <a:spcBef>
                <a:spcPts val="0"/>
              </a:spcBef>
              <a:spcAft>
                <a:spcPts val="0"/>
              </a:spcAft>
              <a:buClr>
                <a:schemeClr val="accent6"/>
              </a:buClr>
              <a:buSzPts val="10800"/>
              <a:buNone/>
              <a:defRPr sz="10800">
                <a:solidFill>
                  <a:schemeClr val="accent6"/>
                </a:solidFill>
              </a:defRPr>
            </a:lvl8pPr>
            <a:lvl9pPr lvl="8" algn="ctr">
              <a:spcBef>
                <a:spcPts val="0"/>
              </a:spcBef>
              <a:spcAft>
                <a:spcPts val="0"/>
              </a:spcAft>
              <a:buClr>
                <a:schemeClr val="accent6"/>
              </a:buClr>
              <a:buSzPts val="10800"/>
              <a:buNone/>
              <a:defRPr sz="10800">
                <a:solidFill>
                  <a:schemeClr val="accent6"/>
                </a:solidFill>
              </a:defRPr>
            </a:lvl9pPr>
          </a:lstStyle>
          <a:p>
            <a:r>
              <a:t>xx%</a:t>
            </a:r>
          </a:p>
        </p:txBody>
      </p:sp>
      <p:sp>
        <p:nvSpPr>
          <p:cNvPr id="60" name="Google Shape;60;p11"/>
          <p:cNvSpPr txBox="1"/>
          <p:nvPr>
            <p:ph idx="1" type="body"/>
          </p:nvPr>
        </p:nvSpPr>
        <p:spPr>
          <a:xfrm>
            <a:off x="586725" y="2968388"/>
            <a:ext cx="7970700" cy="10716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61" name="Google Shape;61;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62" name="Shape 62"/>
        <p:cNvGrpSpPr/>
        <p:nvPr/>
      </p:nvGrpSpPr>
      <p:grpSpPr>
        <a:xfrm>
          <a:off x="0" y="0"/>
          <a:ext cx="0" cy="0"/>
          <a:chOff x="0" y="0"/>
          <a:chExt cx="0" cy="0"/>
        </a:xfrm>
      </p:grpSpPr>
      <p:sp>
        <p:nvSpPr>
          <p:cNvPr id="63" name="Google Shape;63;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dk1"/>
        </a:solidFill>
      </p:bgPr>
    </p:bg>
    <p:spTree>
      <p:nvGrpSpPr>
        <p:cNvPr id="68" name="Shape 68"/>
        <p:cNvGrpSpPr/>
        <p:nvPr/>
      </p:nvGrpSpPr>
      <p:grpSpPr>
        <a:xfrm>
          <a:off x="0" y="0"/>
          <a:ext cx="0" cy="0"/>
          <a:chOff x="0" y="0"/>
          <a:chExt cx="0" cy="0"/>
        </a:xfrm>
      </p:grpSpPr>
      <p:sp>
        <p:nvSpPr>
          <p:cNvPr id="69" name="Google Shape;69;p14"/>
          <p:cNvSpPr/>
          <p:nvPr/>
        </p:nvSpPr>
        <p:spPr>
          <a:xfrm>
            <a:off x="0" y="0"/>
            <a:ext cx="9144000" cy="34290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14"/>
          <p:cNvSpPr txBox="1"/>
          <p:nvPr>
            <p:ph type="ctrTitle"/>
          </p:nvPr>
        </p:nvSpPr>
        <p:spPr>
          <a:xfrm>
            <a:off x="311700" y="392150"/>
            <a:ext cx="8520600" cy="2690400"/>
          </a:xfrm>
          <a:prstGeom prst="rect">
            <a:avLst/>
          </a:prstGeom>
        </p:spPr>
        <p:txBody>
          <a:bodyPr anchorCtr="0" anchor="ctr" bIns="91425" lIns="91425" spcFirstLastPara="1" rIns="91425" wrap="square" tIns="91425"/>
          <a:lstStyle>
            <a:lvl1pPr lvl="0" rtl="0" algn="ctr">
              <a:spcBef>
                <a:spcPts val="0"/>
              </a:spcBef>
              <a:spcAft>
                <a:spcPts val="0"/>
              </a:spcAft>
              <a:buSzPts val="8000"/>
              <a:buNone/>
              <a:defRPr sz="8000"/>
            </a:lvl1pPr>
            <a:lvl2pPr lvl="1" rtl="0" algn="ctr">
              <a:spcBef>
                <a:spcPts val="0"/>
              </a:spcBef>
              <a:spcAft>
                <a:spcPts val="0"/>
              </a:spcAft>
              <a:buSzPts val="8000"/>
              <a:buNone/>
              <a:defRPr sz="8000"/>
            </a:lvl2pPr>
            <a:lvl3pPr lvl="2" rtl="0" algn="ctr">
              <a:spcBef>
                <a:spcPts val="0"/>
              </a:spcBef>
              <a:spcAft>
                <a:spcPts val="0"/>
              </a:spcAft>
              <a:buSzPts val="8000"/>
              <a:buNone/>
              <a:defRPr sz="8000"/>
            </a:lvl3pPr>
            <a:lvl4pPr lvl="3" rtl="0" algn="ctr">
              <a:spcBef>
                <a:spcPts val="0"/>
              </a:spcBef>
              <a:spcAft>
                <a:spcPts val="0"/>
              </a:spcAft>
              <a:buSzPts val="8000"/>
              <a:buNone/>
              <a:defRPr sz="8000"/>
            </a:lvl4pPr>
            <a:lvl5pPr lvl="4" rtl="0" algn="ctr">
              <a:spcBef>
                <a:spcPts val="0"/>
              </a:spcBef>
              <a:spcAft>
                <a:spcPts val="0"/>
              </a:spcAft>
              <a:buSzPts val="8000"/>
              <a:buNone/>
              <a:defRPr sz="8000"/>
            </a:lvl5pPr>
            <a:lvl6pPr lvl="5" rtl="0" algn="ctr">
              <a:spcBef>
                <a:spcPts val="0"/>
              </a:spcBef>
              <a:spcAft>
                <a:spcPts val="0"/>
              </a:spcAft>
              <a:buSzPts val="8000"/>
              <a:buNone/>
              <a:defRPr sz="8000"/>
            </a:lvl6pPr>
            <a:lvl7pPr lvl="6" rtl="0" algn="ctr">
              <a:spcBef>
                <a:spcPts val="0"/>
              </a:spcBef>
              <a:spcAft>
                <a:spcPts val="0"/>
              </a:spcAft>
              <a:buSzPts val="8000"/>
              <a:buNone/>
              <a:defRPr sz="8000"/>
            </a:lvl7pPr>
            <a:lvl8pPr lvl="7" rtl="0" algn="ctr">
              <a:spcBef>
                <a:spcPts val="0"/>
              </a:spcBef>
              <a:spcAft>
                <a:spcPts val="0"/>
              </a:spcAft>
              <a:buSzPts val="8000"/>
              <a:buNone/>
              <a:defRPr sz="8000"/>
            </a:lvl8pPr>
            <a:lvl9pPr lvl="8" rtl="0" algn="ctr">
              <a:spcBef>
                <a:spcPts val="0"/>
              </a:spcBef>
              <a:spcAft>
                <a:spcPts val="0"/>
              </a:spcAft>
              <a:buSzPts val="8000"/>
              <a:buNone/>
              <a:defRPr sz="8000"/>
            </a:lvl9pPr>
          </a:lstStyle>
          <a:p/>
        </p:txBody>
      </p:sp>
      <p:sp>
        <p:nvSpPr>
          <p:cNvPr id="71" name="Google Shape;71;p14"/>
          <p:cNvSpPr txBox="1"/>
          <p:nvPr>
            <p:ph idx="1" type="subTitle"/>
          </p:nvPr>
        </p:nvSpPr>
        <p:spPr>
          <a:xfrm>
            <a:off x="311700" y="3890400"/>
            <a:ext cx="8520600" cy="706200"/>
          </a:xfrm>
          <a:prstGeom prst="rect">
            <a:avLst/>
          </a:prstGeom>
        </p:spPr>
        <p:txBody>
          <a:bodyPr anchorCtr="0" anchor="ctr" bIns="91425" lIns="91425" spcFirstLastPara="1" rIns="91425" wrap="square" tIns="91425"/>
          <a:lstStyle>
            <a:lvl1pPr lvl="0" rtl="0" algn="ctr">
              <a:lnSpc>
                <a:spcPct val="100000"/>
              </a:lnSpc>
              <a:spcBef>
                <a:spcPts val="0"/>
              </a:spcBef>
              <a:spcAft>
                <a:spcPts val="0"/>
              </a:spcAft>
              <a:buClr>
                <a:schemeClr val="accent1"/>
              </a:buClr>
              <a:buSzPts val="2100"/>
              <a:buNone/>
              <a:defRPr b="1" sz="2100">
                <a:solidFill>
                  <a:schemeClr val="accent1"/>
                </a:solidFill>
              </a:defRPr>
            </a:lvl1pPr>
            <a:lvl2pPr lvl="1" rtl="0" algn="ctr">
              <a:lnSpc>
                <a:spcPct val="100000"/>
              </a:lnSpc>
              <a:spcBef>
                <a:spcPts val="0"/>
              </a:spcBef>
              <a:spcAft>
                <a:spcPts val="0"/>
              </a:spcAft>
              <a:buClr>
                <a:schemeClr val="accent1"/>
              </a:buClr>
              <a:buSzPts val="2100"/>
              <a:buNone/>
              <a:defRPr b="1" sz="2100">
                <a:solidFill>
                  <a:schemeClr val="accent1"/>
                </a:solidFill>
              </a:defRPr>
            </a:lvl2pPr>
            <a:lvl3pPr lvl="2" rtl="0" algn="ctr">
              <a:lnSpc>
                <a:spcPct val="100000"/>
              </a:lnSpc>
              <a:spcBef>
                <a:spcPts val="0"/>
              </a:spcBef>
              <a:spcAft>
                <a:spcPts val="0"/>
              </a:spcAft>
              <a:buClr>
                <a:schemeClr val="accent1"/>
              </a:buClr>
              <a:buSzPts val="2100"/>
              <a:buNone/>
              <a:defRPr b="1" sz="2100">
                <a:solidFill>
                  <a:schemeClr val="accent1"/>
                </a:solidFill>
              </a:defRPr>
            </a:lvl3pPr>
            <a:lvl4pPr lvl="3" rtl="0" algn="ctr">
              <a:lnSpc>
                <a:spcPct val="100000"/>
              </a:lnSpc>
              <a:spcBef>
                <a:spcPts val="0"/>
              </a:spcBef>
              <a:spcAft>
                <a:spcPts val="0"/>
              </a:spcAft>
              <a:buClr>
                <a:schemeClr val="accent1"/>
              </a:buClr>
              <a:buSzPts val="2100"/>
              <a:buNone/>
              <a:defRPr b="1" sz="2100">
                <a:solidFill>
                  <a:schemeClr val="accent1"/>
                </a:solidFill>
              </a:defRPr>
            </a:lvl4pPr>
            <a:lvl5pPr lvl="4" rtl="0" algn="ctr">
              <a:lnSpc>
                <a:spcPct val="100000"/>
              </a:lnSpc>
              <a:spcBef>
                <a:spcPts val="0"/>
              </a:spcBef>
              <a:spcAft>
                <a:spcPts val="0"/>
              </a:spcAft>
              <a:buClr>
                <a:schemeClr val="accent1"/>
              </a:buClr>
              <a:buSzPts val="2100"/>
              <a:buNone/>
              <a:defRPr b="1" sz="2100">
                <a:solidFill>
                  <a:schemeClr val="accent1"/>
                </a:solidFill>
              </a:defRPr>
            </a:lvl5pPr>
            <a:lvl6pPr lvl="5" rtl="0" algn="ctr">
              <a:lnSpc>
                <a:spcPct val="100000"/>
              </a:lnSpc>
              <a:spcBef>
                <a:spcPts val="0"/>
              </a:spcBef>
              <a:spcAft>
                <a:spcPts val="0"/>
              </a:spcAft>
              <a:buClr>
                <a:schemeClr val="accent1"/>
              </a:buClr>
              <a:buSzPts val="2100"/>
              <a:buNone/>
              <a:defRPr b="1" sz="2100">
                <a:solidFill>
                  <a:schemeClr val="accent1"/>
                </a:solidFill>
              </a:defRPr>
            </a:lvl6pPr>
            <a:lvl7pPr lvl="6" rtl="0" algn="ctr">
              <a:lnSpc>
                <a:spcPct val="100000"/>
              </a:lnSpc>
              <a:spcBef>
                <a:spcPts val="0"/>
              </a:spcBef>
              <a:spcAft>
                <a:spcPts val="0"/>
              </a:spcAft>
              <a:buClr>
                <a:schemeClr val="accent1"/>
              </a:buClr>
              <a:buSzPts val="2100"/>
              <a:buNone/>
              <a:defRPr b="1" sz="2100">
                <a:solidFill>
                  <a:schemeClr val="accent1"/>
                </a:solidFill>
              </a:defRPr>
            </a:lvl7pPr>
            <a:lvl8pPr lvl="7" rtl="0" algn="ctr">
              <a:lnSpc>
                <a:spcPct val="100000"/>
              </a:lnSpc>
              <a:spcBef>
                <a:spcPts val="0"/>
              </a:spcBef>
              <a:spcAft>
                <a:spcPts val="0"/>
              </a:spcAft>
              <a:buClr>
                <a:schemeClr val="accent1"/>
              </a:buClr>
              <a:buSzPts val="2100"/>
              <a:buNone/>
              <a:defRPr b="1" sz="2100">
                <a:solidFill>
                  <a:schemeClr val="accent1"/>
                </a:solidFill>
              </a:defRPr>
            </a:lvl8pPr>
            <a:lvl9pPr lvl="8" rtl="0" algn="ctr">
              <a:lnSpc>
                <a:spcPct val="100000"/>
              </a:lnSpc>
              <a:spcBef>
                <a:spcPts val="0"/>
              </a:spcBef>
              <a:spcAft>
                <a:spcPts val="0"/>
              </a:spcAft>
              <a:buClr>
                <a:schemeClr val="accent1"/>
              </a:buClr>
              <a:buSzPts val="2100"/>
              <a:buNone/>
              <a:defRPr b="1" sz="2100">
                <a:solidFill>
                  <a:schemeClr val="accent1"/>
                </a:solidFill>
              </a:defRPr>
            </a:lvl9pPr>
          </a:lstStyle>
          <a:p/>
        </p:txBody>
      </p:sp>
      <p:sp>
        <p:nvSpPr>
          <p:cNvPr id="72" name="Google Shape;72;p1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dk1"/>
        </a:solidFill>
      </p:bgPr>
    </p:bg>
    <p:spTree>
      <p:nvGrpSpPr>
        <p:cNvPr id="73" name="Shape 73"/>
        <p:cNvGrpSpPr/>
        <p:nvPr/>
      </p:nvGrpSpPr>
      <p:grpSpPr>
        <a:xfrm>
          <a:off x="0" y="0"/>
          <a:ext cx="0" cy="0"/>
          <a:chOff x="0" y="0"/>
          <a:chExt cx="0" cy="0"/>
        </a:xfrm>
      </p:grpSpPr>
      <p:sp>
        <p:nvSpPr>
          <p:cNvPr id="74" name="Google Shape;74;p15"/>
          <p:cNvSpPr txBox="1"/>
          <p:nvPr>
            <p:ph type="title"/>
          </p:nvPr>
        </p:nvSpPr>
        <p:spPr>
          <a:xfrm>
            <a:off x="2802750" y="802500"/>
            <a:ext cx="3538500" cy="3538500"/>
          </a:xfrm>
          <a:prstGeom prst="rect">
            <a:avLst/>
          </a:prstGeom>
          <a:solidFill>
            <a:srgbClr val="FFFFFF"/>
          </a:solidFill>
        </p:spPr>
        <p:txBody>
          <a:bodyPr anchorCtr="0" anchor="ctr" bIns="91425" lIns="91425" spcFirstLastPara="1" rIns="91425" wrap="square" tIns="91425"/>
          <a:lstStyle>
            <a:lvl1pPr lvl="0" rtl="0" algn="ctr">
              <a:spcBef>
                <a:spcPts val="0"/>
              </a:spcBef>
              <a:spcAft>
                <a:spcPts val="0"/>
              </a:spcAft>
              <a:buSzPts val="4800"/>
              <a:buNone/>
              <a:defRPr sz="4800"/>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p:txBody>
      </p:sp>
      <p:sp>
        <p:nvSpPr>
          <p:cNvPr id="75" name="Google Shape;75;p1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76" name="Shape 76"/>
        <p:cNvGrpSpPr/>
        <p:nvPr/>
      </p:nvGrpSpPr>
      <p:grpSpPr>
        <a:xfrm>
          <a:off x="0" y="0"/>
          <a:ext cx="0" cy="0"/>
          <a:chOff x="0" y="0"/>
          <a:chExt cx="0" cy="0"/>
        </a:xfrm>
      </p:grpSpPr>
      <p:sp>
        <p:nvSpPr>
          <p:cNvPr id="77" name="Google Shape;77;p16"/>
          <p:cNvSpPr txBox="1"/>
          <p:nvPr>
            <p:ph type="title"/>
          </p:nvPr>
        </p:nvSpPr>
        <p:spPr>
          <a:xfrm>
            <a:off x="311700" y="292850"/>
            <a:ext cx="8520600" cy="801000"/>
          </a:xfrm>
          <a:prstGeom prst="rect">
            <a:avLst/>
          </a:prstGeom>
        </p:spPr>
        <p:txBody>
          <a:bodyPr anchorCtr="0" anchor="t" bIns="91425" lIns="91425" spcFirstLastPara="1" rIns="91425" wrap="square" tIns="91425"/>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p:txBody>
      </p:sp>
      <p:sp>
        <p:nvSpPr>
          <p:cNvPr id="78" name="Google Shape;78;p16"/>
          <p:cNvSpPr txBox="1"/>
          <p:nvPr>
            <p:ph idx="1" type="body"/>
          </p:nvPr>
        </p:nvSpPr>
        <p:spPr>
          <a:xfrm>
            <a:off x="311700" y="1228675"/>
            <a:ext cx="8520600" cy="3340200"/>
          </a:xfrm>
          <a:prstGeom prst="rect">
            <a:avLst/>
          </a:prstGeom>
        </p:spPr>
        <p:txBody>
          <a:bodyPr anchorCtr="0" anchor="t" bIns="91425" lIns="91425" spcFirstLastPara="1" rIns="91425" wrap="square" tIns="91425"/>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79" name="Google Shape;79;p1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80" name="Shape 80"/>
        <p:cNvGrpSpPr/>
        <p:nvPr/>
      </p:nvGrpSpPr>
      <p:grpSpPr>
        <a:xfrm>
          <a:off x="0" y="0"/>
          <a:ext cx="0" cy="0"/>
          <a:chOff x="0" y="0"/>
          <a:chExt cx="0" cy="0"/>
        </a:xfrm>
      </p:grpSpPr>
      <p:sp>
        <p:nvSpPr>
          <p:cNvPr id="81" name="Google Shape;81;p17"/>
          <p:cNvSpPr txBox="1"/>
          <p:nvPr>
            <p:ph type="title"/>
          </p:nvPr>
        </p:nvSpPr>
        <p:spPr>
          <a:xfrm>
            <a:off x="311700" y="292850"/>
            <a:ext cx="8520600" cy="801000"/>
          </a:xfrm>
          <a:prstGeom prst="rect">
            <a:avLst/>
          </a:prstGeom>
        </p:spPr>
        <p:txBody>
          <a:bodyPr anchorCtr="0" anchor="t" bIns="91425" lIns="91425" spcFirstLastPara="1" rIns="91425" wrap="square" tIns="91425"/>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p:txBody>
      </p:sp>
      <p:sp>
        <p:nvSpPr>
          <p:cNvPr id="82" name="Google Shape;82;p17"/>
          <p:cNvSpPr txBox="1"/>
          <p:nvPr>
            <p:ph idx="1" type="body"/>
          </p:nvPr>
        </p:nvSpPr>
        <p:spPr>
          <a:xfrm>
            <a:off x="311700" y="1228675"/>
            <a:ext cx="3999900" cy="3340200"/>
          </a:xfrm>
          <a:prstGeom prst="rect">
            <a:avLst/>
          </a:prstGeom>
        </p:spPr>
        <p:txBody>
          <a:bodyPr anchorCtr="0" anchor="t" bIns="91425" lIns="91425" spcFirstLastPara="1" rIns="91425" wrap="square" tIns="91425"/>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83" name="Google Shape;83;p17"/>
          <p:cNvSpPr txBox="1"/>
          <p:nvPr>
            <p:ph idx="2" type="body"/>
          </p:nvPr>
        </p:nvSpPr>
        <p:spPr>
          <a:xfrm>
            <a:off x="4832400" y="1228675"/>
            <a:ext cx="3999900" cy="3340200"/>
          </a:xfrm>
          <a:prstGeom prst="rect">
            <a:avLst/>
          </a:prstGeom>
        </p:spPr>
        <p:txBody>
          <a:bodyPr anchorCtr="0" anchor="t" bIns="91425" lIns="91425" spcFirstLastPara="1" rIns="91425" wrap="square" tIns="91425"/>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84" name="Google Shape;84;p1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85" name="Shape 85"/>
        <p:cNvGrpSpPr/>
        <p:nvPr/>
      </p:nvGrpSpPr>
      <p:grpSpPr>
        <a:xfrm>
          <a:off x="0" y="0"/>
          <a:ext cx="0" cy="0"/>
          <a:chOff x="0" y="0"/>
          <a:chExt cx="0" cy="0"/>
        </a:xfrm>
      </p:grpSpPr>
      <p:sp>
        <p:nvSpPr>
          <p:cNvPr id="86" name="Google Shape;86;p18"/>
          <p:cNvSpPr txBox="1"/>
          <p:nvPr>
            <p:ph type="title"/>
          </p:nvPr>
        </p:nvSpPr>
        <p:spPr>
          <a:xfrm>
            <a:off x="304800" y="309350"/>
            <a:ext cx="8537700" cy="748200"/>
          </a:xfrm>
          <a:prstGeom prst="rect">
            <a:avLst/>
          </a:prstGeom>
        </p:spPr>
        <p:txBody>
          <a:bodyPr anchorCtr="0" anchor="t" bIns="91425" lIns="91425" spcFirstLastPara="1" rIns="91425" wrap="square" tIns="91425"/>
          <a:lstStyle>
            <a:lvl1pPr lvl="0" rtl="0">
              <a:spcBef>
                <a:spcPts val="0"/>
              </a:spcBef>
              <a:spcAft>
                <a:spcPts val="0"/>
              </a:spcAft>
              <a:buSzPts val="4000"/>
              <a:buNone/>
              <a:defRPr sz="4000"/>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p:txBody>
      </p:sp>
      <p:sp>
        <p:nvSpPr>
          <p:cNvPr id="87" name="Google Shape;87;p1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88" name="Shape 88"/>
        <p:cNvGrpSpPr/>
        <p:nvPr/>
      </p:nvGrpSpPr>
      <p:grpSpPr>
        <a:xfrm>
          <a:off x="0" y="0"/>
          <a:ext cx="0" cy="0"/>
          <a:chOff x="0" y="0"/>
          <a:chExt cx="0" cy="0"/>
        </a:xfrm>
      </p:grpSpPr>
      <p:sp>
        <p:nvSpPr>
          <p:cNvPr id="89" name="Google Shape;89;p19"/>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rtl="0">
              <a:spcBef>
                <a:spcPts val="0"/>
              </a:spcBef>
              <a:spcAft>
                <a:spcPts val="0"/>
              </a:spcAft>
              <a:buSzPts val="3000"/>
              <a:buNone/>
              <a:defRPr sz="3000">
                <a:highlight>
                  <a:schemeClr val="dk1"/>
                </a:highlight>
              </a:defRPr>
            </a:lvl1pPr>
            <a:lvl2pPr lvl="1" rtl="0">
              <a:spcBef>
                <a:spcPts val="0"/>
              </a:spcBef>
              <a:spcAft>
                <a:spcPts val="0"/>
              </a:spcAft>
              <a:buSzPts val="3000"/>
              <a:buNone/>
              <a:defRPr sz="3000">
                <a:highlight>
                  <a:schemeClr val="dk1"/>
                </a:highlight>
              </a:defRPr>
            </a:lvl2pPr>
            <a:lvl3pPr lvl="2" rtl="0">
              <a:spcBef>
                <a:spcPts val="0"/>
              </a:spcBef>
              <a:spcAft>
                <a:spcPts val="0"/>
              </a:spcAft>
              <a:buSzPts val="3000"/>
              <a:buNone/>
              <a:defRPr sz="3000">
                <a:highlight>
                  <a:schemeClr val="dk1"/>
                </a:highlight>
              </a:defRPr>
            </a:lvl3pPr>
            <a:lvl4pPr lvl="3" rtl="0">
              <a:spcBef>
                <a:spcPts val="0"/>
              </a:spcBef>
              <a:spcAft>
                <a:spcPts val="0"/>
              </a:spcAft>
              <a:buSzPts val="3000"/>
              <a:buNone/>
              <a:defRPr sz="3000">
                <a:highlight>
                  <a:schemeClr val="dk1"/>
                </a:highlight>
              </a:defRPr>
            </a:lvl4pPr>
            <a:lvl5pPr lvl="4" rtl="0">
              <a:spcBef>
                <a:spcPts val="0"/>
              </a:spcBef>
              <a:spcAft>
                <a:spcPts val="0"/>
              </a:spcAft>
              <a:buSzPts val="3000"/>
              <a:buNone/>
              <a:defRPr sz="3000">
                <a:highlight>
                  <a:schemeClr val="dk1"/>
                </a:highlight>
              </a:defRPr>
            </a:lvl5pPr>
            <a:lvl6pPr lvl="5" rtl="0">
              <a:spcBef>
                <a:spcPts val="0"/>
              </a:spcBef>
              <a:spcAft>
                <a:spcPts val="0"/>
              </a:spcAft>
              <a:buSzPts val="3000"/>
              <a:buNone/>
              <a:defRPr sz="3000">
                <a:highlight>
                  <a:schemeClr val="dk1"/>
                </a:highlight>
              </a:defRPr>
            </a:lvl6pPr>
            <a:lvl7pPr lvl="6" rtl="0">
              <a:spcBef>
                <a:spcPts val="0"/>
              </a:spcBef>
              <a:spcAft>
                <a:spcPts val="0"/>
              </a:spcAft>
              <a:buSzPts val="3000"/>
              <a:buNone/>
              <a:defRPr sz="3000">
                <a:highlight>
                  <a:schemeClr val="dk1"/>
                </a:highlight>
              </a:defRPr>
            </a:lvl7pPr>
            <a:lvl8pPr lvl="7" rtl="0">
              <a:spcBef>
                <a:spcPts val="0"/>
              </a:spcBef>
              <a:spcAft>
                <a:spcPts val="0"/>
              </a:spcAft>
              <a:buSzPts val="3000"/>
              <a:buNone/>
              <a:defRPr sz="3000">
                <a:highlight>
                  <a:schemeClr val="dk1"/>
                </a:highlight>
              </a:defRPr>
            </a:lvl8pPr>
            <a:lvl9pPr lvl="8" rtl="0">
              <a:spcBef>
                <a:spcPts val="0"/>
              </a:spcBef>
              <a:spcAft>
                <a:spcPts val="0"/>
              </a:spcAft>
              <a:buSzPts val="3000"/>
              <a:buNone/>
              <a:defRPr sz="3000">
                <a:highlight>
                  <a:schemeClr val="dk1"/>
                </a:highlight>
              </a:defRPr>
            </a:lvl9pPr>
          </a:lstStyle>
          <a:p/>
        </p:txBody>
      </p:sp>
      <p:sp>
        <p:nvSpPr>
          <p:cNvPr id="90" name="Google Shape;90;p19"/>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91" name="Google Shape;91;p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accent4"/>
        </a:solidFill>
      </p:bgPr>
    </p:bg>
    <p:spTree>
      <p:nvGrpSpPr>
        <p:cNvPr id="92" name="Shape 92"/>
        <p:cNvGrpSpPr/>
        <p:nvPr/>
      </p:nvGrpSpPr>
      <p:grpSpPr>
        <a:xfrm>
          <a:off x="0" y="0"/>
          <a:ext cx="0" cy="0"/>
          <a:chOff x="0" y="0"/>
          <a:chExt cx="0" cy="0"/>
        </a:xfrm>
      </p:grpSpPr>
      <p:sp>
        <p:nvSpPr>
          <p:cNvPr id="93" name="Google Shape;93;p20"/>
          <p:cNvSpPr txBox="1"/>
          <p:nvPr>
            <p:ph type="title"/>
          </p:nvPr>
        </p:nvSpPr>
        <p:spPr>
          <a:xfrm>
            <a:off x="490250" y="526350"/>
            <a:ext cx="5618700" cy="4090800"/>
          </a:xfrm>
          <a:prstGeom prst="rect">
            <a:avLst/>
          </a:prstGeom>
        </p:spPr>
        <p:txBody>
          <a:bodyPr anchorCtr="0" anchor="ctr" bIns="91425" lIns="91425" spcFirstLastPara="1" rIns="91425" wrap="square" tIns="91425"/>
          <a:lstStyle>
            <a:lvl1pPr lvl="0" rtl="0">
              <a:spcBef>
                <a:spcPts val="0"/>
              </a:spcBef>
              <a:spcAft>
                <a:spcPts val="0"/>
              </a:spcAft>
              <a:buClr>
                <a:schemeClr val="lt1"/>
              </a:buClr>
              <a:buSzPts val="6000"/>
              <a:buNone/>
              <a:defRPr sz="6000">
                <a:solidFill>
                  <a:schemeClr val="lt1"/>
                </a:solidFill>
              </a:defRPr>
            </a:lvl1pPr>
            <a:lvl2pPr lvl="1" rtl="0">
              <a:spcBef>
                <a:spcPts val="0"/>
              </a:spcBef>
              <a:spcAft>
                <a:spcPts val="0"/>
              </a:spcAft>
              <a:buClr>
                <a:schemeClr val="lt1"/>
              </a:buClr>
              <a:buSzPts val="6000"/>
              <a:buNone/>
              <a:defRPr sz="6000">
                <a:solidFill>
                  <a:schemeClr val="lt1"/>
                </a:solidFill>
              </a:defRPr>
            </a:lvl2pPr>
            <a:lvl3pPr lvl="2" rtl="0">
              <a:spcBef>
                <a:spcPts val="0"/>
              </a:spcBef>
              <a:spcAft>
                <a:spcPts val="0"/>
              </a:spcAft>
              <a:buClr>
                <a:schemeClr val="lt1"/>
              </a:buClr>
              <a:buSzPts val="6000"/>
              <a:buNone/>
              <a:defRPr sz="6000">
                <a:solidFill>
                  <a:schemeClr val="lt1"/>
                </a:solidFill>
              </a:defRPr>
            </a:lvl3pPr>
            <a:lvl4pPr lvl="3" rtl="0">
              <a:spcBef>
                <a:spcPts val="0"/>
              </a:spcBef>
              <a:spcAft>
                <a:spcPts val="0"/>
              </a:spcAft>
              <a:buClr>
                <a:schemeClr val="lt1"/>
              </a:buClr>
              <a:buSzPts val="6000"/>
              <a:buNone/>
              <a:defRPr sz="6000">
                <a:solidFill>
                  <a:schemeClr val="lt1"/>
                </a:solidFill>
              </a:defRPr>
            </a:lvl4pPr>
            <a:lvl5pPr lvl="4" rtl="0">
              <a:spcBef>
                <a:spcPts val="0"/>
              </a:spcBef>
              <a:spcAft>
                <a:spcPts val="0"/>
              </a:spcAft>
              <a:buClr>
                <a:schemeClr val="lt1"/>
              </a:buClr>
              <a:buSzPts val="6000"/>
              <a:buNone/>
              <a:defRPr sz="6000">
                <a:solidFill>
                  <a:schemeClr val="lt1"/>
                </a:solidFill>
              </a:defRPr>
            </a:lvl5pPr>
            <a:lvl6pPr lvl="5" rtl="0">
              <a:spcBef>
                <a:spcPts val="0"/>
              </a:spcBef>
              <a:spcAft>
                <a:spcPts val="0"/>
              </a:spcAft>
              <a:buClr>
                <a:schemeClr val="lt1"/>
              </a:buClr>
              <a:buSzPts val="6000"/>
              <a:buNone/>
              <a:defRPr sz="6000">
                <a:solidFill>
                  <a:schemeClr val="lt1"/>
                </a:solidFill>
              </a:defRPr>
            </a:lvl6pPr>
            <a:lvl7pPr lvl="6" rtl="0">
              <a:spcBef>
                <a:spcPts val="0"/>
              </a:spcBef>
              <a:spcAft>
                <a:spcPts val="0"/>
              </a:spcAft>
              <a:buClr>
                <a:schemeClr val="lt1"/>
              </a:buClr>
              <a:buSzPts val="6000"/>
              <a:buNone/>
              <a:defRPr sz="6000">
                <a:solidFill>
                  <a:schemeClr val="lt1"/>
                </a:solidFill>
              </a:defRPr>
            </a:lvl7pPr>
            <a:lvl8pPr lvl="7" rtl="0">
              <a:spcBef>
                <a:spcPts val="0"/>
              </a:spcBef>
              <a:spcAft>
                <a:spcPts val="0"/>
              </a:spcAft>
              <a:buClr>
                <a:schemeClr val="lt1"/>
              </a:buClr>
              <a:buSzPts val="6000"/>
              <a:buNone/>
              <a:defRPr sz="6000">
                <a:solidFill>
                  <a:schemeClr val="lt1"/>
                </a:solidFill>
              </a:defRPr>
            </a:lvl8pPr>
            <a:lvl9pPr lvl="8" rtl="0">
              <a:spcBef>
                <a:spcPts val="0"/>
              </a:spcBef>
              <a:spcAft>
                <a:spcPts val="0"/>
              </a:spcAft>
              <a:buClr>
                <a:schemeClr val="lt1"/>
              </a:buClr>
              <a:buSzPts val="6000"/>
              <a:buNone/>
              <a:defRPr sz="6000">
                <a:solidFill>
                  <a:schemeClr val="lt1"/>
                </a:solidFill>
              </a:defRPr>
            </a:lvl9pPr>
          </a:lstStyle>
          <a:p/>
        </p:txBody>
      </p:sp>
      <p:sp>
        <p:nvSpPr>
          <p:cNvPr id="94" name="Google Shape;94;p2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95" name="Shape 95"/>
        <p:cNvGrpSpPr/>
        <p:nvPr/>
      </p:nvGrpSpPr>
      <p:grpSpPr>
        <a:xfrm>
          <a:off x="0" y="0"/>
          <a:ext cx="0" cy="0"/>
          <a:chOff x="0" y="0"/>
          <a:chExt cx="0" cy="0"/>
        </a:xfrm>
      </p:grpSpPr>
      <p:sp>
        <p:nvSpPr>
          <p:cNvPr id="96" name="Google Shape;96;p21"/>
          <p:cNvSpPr/>
          <p:nvPr/>
        </p:nvSpPr>
        <p:spPr>
          <a:xfrm>
            <a:off x="4572000" y="-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97" name="Google Shape;97;p21"/>
          <p:cNvCxnSpPr/>
          <p:nvPr/>
        </p:nvCxnSpPr>
        <p:spPr>
          <a:xfrm>
            <a:off x="5029675" y="4495500"/>
            <a:ext cx="468300" cy="0"/>
          </a:xfrm>
          <a:prstGeom prst="straightConnector1">
            <a:avLst/>
          </a:prstGeom>
          <a:noFill/>
          <a:ln cap="flat" cmpd="sng" w="28575">
            <a:solidFill>
              <a:schemeClr val="lt1"/>
            </a:solidFill>
            <a:prstDash val="solid"/>
            <a:round/>
            <a:headEnd len="sm" w="sm" type="none"/>
            <a:tailEnd len="sm" w="sm" type="none"/>
          </a:ln>
        </p:spPr>
      </p:cxnSp>
      <p:sp>
        <p:nvSpPr>
          <p:cNvPr id="98" name="Google Shape;98;p21"/>
          <p:cNvSpPr txBox="1"/>
          <p:nvPr>
            <p:ph type="title"/>
          </p:nvPr>
        </p:nvSpPr>
        <p:spPr>
          <a:xfrm>
            <a:off x="265500" y="1081400"/>
            <a:ext cx="4045200" cy="1710300"/>
          </a:xfrm>
          <a:prstGeom prst="rect">
            <a:avLst/>
          </a:prstGeom>
        </p:spPr>
        <p:txBody>
          <a:bodyPr anchorCtr="0" anchor="b" bIns="91425" lIns="91425" spcFirstLastPara="1" rIns="91425" wrap="square" tIns="91425"/>
          <a:lstStyle>
            <a:lvl1pPr lvl="0" rtl="0" algn="ctr">
              <a:spcBef>
                <a:spcPts val="0"/>
              </a:spcBef>
              <a:spcAft>
                <a:spcPts val="0"/>
              </a:spcAft>
              <a:buSzPts val="5400"/>
              <a:buNone/>
              <a:defRPr sz="5400"/>
            </a:lvl1pPr>
            <a:lvl2pPr lvl="1" rtl="0" algn="ctr">
              <a:spcBef>
                <a:spcPts val="0"/>
              </a:spcBef>
              <a:spcAft>
                <a:spcPts val="0"/>
              </a:spcAft>
              <a:buSzPts val="5400"/>
              <a:buNone/>
              <a:defRPr sz="5400"/>
            </a:lvl2pPr>
            <a:lvl3pPr lvl="2" rtl="0" algn="ctr">
              <a:spcBef>
                <a:spcPts val="0"/>
              </a:spcBef>
              <a:spcAft>
                <a:spcPts val="0"/>
              </a:spcAft>
              <a:buSzPts val="5400"/>
              <a:buNone/>
              <a:defRPr sz="5400"/>
            </a:lvl3pPr>
            <a:lvl4pPr lvl="3" rtl="0" algn="ctr">
              <a:spcBef>
                <a:spcPts val="0"/>
              </a:spcBef>
              <a:spcAft>
                <a:spcPts val="0"/>
              </a:spcAft>
              <a:buSzPts val="5400"/>
              <a:buNone/>
              <a:defRPr sz="5400"/>
            </a:lvl4pPr>
            <a:lvl5pPr lvl="4" rtl="0" algn="ctr">
              <a:spcBef>
                <a:spcPts val="0"/>
              </a:spcBef>
              <a:spcAft>
                <a:spcPts val="0"/>
              </a:spcAft>
              <a:buSzPts val="5400"/>
              <a:buNone/>
              <a:defRPr sz="5400"/>
            </a:lvl5pPr>
            <a:lvl6pPr lvl="5" rtl="0" algn="ctr">
              <a:spcBef>
                <a:spcPts val="0"/>
              </a:spcBef>
              <a:spcAft>
                <a:spcPts val="0"/>
              </a:spcAft>
              <a:buSzPts val="5400"/>
              <a:buNone/>
              <a:defRPr sz="5400"/>
            </a:lvl6pPr>
            <a:lvl7pPr lvl="6" rtl="0" algn="ctr">
              <a:spcBef>
                <a:spcPts val="0"/>
              </a:spcBef>
              <a:spcAft>
                <a:spcPts val="0"/>
              </a:spcAft>
              <a:buSzPts val="5400"/>
              <a:buNone/>
              <a:defRPr sz="5400"/>
            </a:lvl7pPr>
            <a:lvl8pPr lvl="7" rtl="0" algn="ctr">
              <a:spcBef>
                <a:spcPts val="0"/>
              </a:spcBef>
              <a:spcAft>
                <a:spcPts val="0"/>
              </a:spcAft>
              <a:buSzPts val="5400"/>
              <a:buNone/>
              <a:defRPr sz="5400"/>
            </a:lvl8pPr>
            <a:lvl9pPr lvl="8" rtl="0" algn="ctr">
              <a:spcBef>
                <a:spcPts val="0"/>
              </a:spcBef>
              <a:spcAft>
                <a:spcPts val="0"/>
              </a:spcAft>
              <a:buSzPts val="5400"/>
              <a:buNone/>
              <a:defRPr sz="5400"/>
            </a:lvl9pPr>
          </a:lstStyle>
          <a:p/>
        </p:txBody>
      </p:sp>
      <p:sp>
        <p:nvSpPr>
          <p:cNvPr id="99" name="Google Shape;99;p21"/>
          <p:cNvSpPr txBox="1"/>
          <p:nvPr>
            <p:ph idx="1" type="subTitle"/>
          </p:nvPr>
        </p:nvSpPr>
        <p:spPr>
          <a:xfrm>
            <a:off x="265500" y="2845223"/>
            <a:ext cx="4045200" cy="1345500"/>
          </a:xfrm>
          <a:prstGeom prst="rect">
            <a:avLst/>
          </a:prstGeom>
        </p:spPr>
        <p:txBody>
          <a:bodyPr anchorCtr="0" anchor="t" bIns="91425" lIns="91425" spcFirstLastPara="1" rIns="91425" wrap="square" tIns="91425"/>
          <a:lstStyle>
            <a:lvl1pPr lvl="0" rtl="0" algn="ctr">
              <a:lnSpc>
                <a:spcPct val="100000"/>
              </a:lnSpc>
              <a:spcBef>
                <a:spcPts val="0"/>
              </a:spcBef>
              <a:spcAft>
                <a:spcPts val="0"/>
              </a:spcAft>
              <a:buSzPts val="1800"/>
              <a:buNone/>
              <a:defRPr/>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sp>
        <p:nvSpPr>
          <p:cNvPr id="100" name="Google Shape;100;p21"/>
          <p:cNvSpPr txBox="1"/>
          <p:nvPr>
            <p:ph idx="2" type="body"/>
          </p:nvPr>
        </p:nvSpPr>
        <p:spPr>
          <a:xfrm>
            <a:off x="4939500" y="724200"/>
            <a:ext cx="3837000" cy="3695100"/>
          </a:xfrm>
          <a:prstGeom prst="rect">
            <a:avLst/>
          </a:prstGeom>
        </p:spPr>
        <p:txBody>
          <a:bodyPr anchorCtr="0" anchor="ctr" bIns="91425" lIns="91425" spcFirstLastPara="1" rIns="91425" wrap="square" tIns="91425"/>
          <a:lstStyle>
            <a:lvl1pPr indent="-342900" lvl="0" marL="457200" rtl="0">
              <a:spcBef>
                <a:spcPts val="0"/>
              </a:spcBef>
              <a:spcAft>
                <a:spcPts val="0"/>
              </a:spcAft>
              <a:buClr>
                <a:schemeClr val="accent1"/>
              </a:buClr>
              <a:buSzPts val="1800"/>
              <a:buChar char="●"/>
              <a:defRPr>
                <a:solidFill>
                  <a:schemeClr val="accent1"/>
                </a:solidFill>
                <a:highlight>
                  <a:schemeClr val="lt1"/>
                </a:highlight>
              </a:defRPr>
            </a:lvl1pPr>
            <a:lvl2pPr indent="-317500" lvl="1" marL="914400" rtl="0">
              <a:spcBef>
                <a:spcPts val="1600"/>
              </a:spcBef>
              <a:spcAft>
                <a:spcPts val="0"/>
              </a:spcAft>
              <a:buClr>
                <a:schemeClr val="accent1"/>
              </a:buClr>
              <a:buSzPts val="1400"/>
              <a:buChar char="○"/>
              <a:defRPr>
                <a:solidFill>
                  <a:schemeClr val="accent1"/>
                </a:solidFill>
                <a:highlight>
                  <a:schemeClr val="lt1"/>
                </a:highlight>
              </a:defRPr>
            </a:lvl2pPr>
            <a:lvl3pPr indent="-317500" lvl="2" marL="1371600" rtl="0">
              <a:spcBef>
                <a:spcPts val="1600"/>
              </a:spcBef>
              <a:spcAft>
                <a:spcPts val="0"/>
              </a:spcAft>
              <a:buClr>
                <a:schemeClr val="accent1"/>
              </a:buClr>
              <a:buSzPts val="1400"/>
              <a:buChar char="■"/>
              <a:defRPr>
                <a:solidFill>
                  <a:schemeClr val="accent1"/>
                </a:solidFill>
                <a:highlight>
                  <a:schemeClr val="lt1"/>
                </a:highlight>
              </a:defRPr>
            </a:lvl3pPr>
            <a:lvl4pPr indent="-317500" lvl="3" marL="1828800" rtl="0">
              <a:spcBef>
                <a:spcPts val="1600"/>
              </a:spcBef>
              <a:spcAft>
                <a:spcPts val="0"/>
              </a:spcAft>
              <a:buClr>
                <a:schemeClr val="accent1"/>
              </a:buClr>
              <a:buSzPts val="1400"/>
              <a:buChar char="●"/>
              <a:defRPr>
                <a:solidFill>
                  <a:schemeClr val="accent1"/>
                </a:solidFill>
                <a:highlight>
                  <a:schemeClr val="lt1"/>
                </a:highlight>
              </a:defRPr>
            </a:lvl4pPr>
            <a:lvl5pPr indent="-317500" lvl="4" marL="2286000" rtl="0">
              <a:spcBef>
                <a:spcPts val="1600"/>
              </a:spcBef>
              <a:spcAft>
                <a:spcPts val="0"/>
              </a:spcAft>
              <a:buClr>
                <a:schemeClr val="accent1"/>
              </a:buClr>
              <a:buSzPts val="1400"/>
              <a:buChar char="○"/>
              <a:defRPr>
                <a:solidFill>
                  <a:schemeClr val="accent1"/>
                </a:solidFill>
                <a:highlight>
                  <a:schemeClr val="lt1"/>
                </a:highlight>
              </a:defRPr>
            </a:lvl5pPr>
            <a:lvl6pPr indent="-317500" lvl="5" marL="2743200" rtl="0">
              <a:spcBef>
                <a:spcPts val="1600"/>
              </a:spcBef>
              <a:spcAft>
                <a:spcPts val="0"/>
              </a:spcAft>
              <a:buClr>
                <a:schemeClr val="accent1"/>
              </a:buClr>
              <a:buSzPts val="1400"/>
              <a:buChar char="■"/>
              <a:defRPr>
                <a:solidFill>
                  <a:schemeClr val="accent1"/>
                </a:solidFill>
                <a:highlight>
                  <a:schemeClr val="lt1"/>
                </a:highlight>
              </a:defRPr>
            </a:lvl6pPr>
            <a:lvl7pPr indent="-317500" lvl="6" marL="3200400" rtl="0">
              <a:spcBef>
                <a:spcPts val="1600"/>
              </a:spcBef>
              <a:spcAft>
                <a:spcPts val="0"/>
              </a:spcAft>
              <a:buClr>
                <a:schemeClr val="accent1"/>
              </a:buClr>
              <a:buSzPts val="1400"/>
              <a:buChar char="●"/>
              <a:defRPr>
                <a:solidFill>
                  <a:schemeClr val="accent1"/>
                </a:solidFill>
                <a:highlight>
                  <a:schemeClr val="lt1"/>
                </a:highlight>
              </a:defRPr>
            </a:lvl7pPr>
            <a:lvl8pPr indent="-317500" lvl="7" marL="3657600" rtl="0">
              <a:spcBef>
                <a:spcPts val="1600"/>
              </a:spcBef>
              <a:spcAft>
                <a:spcPts val="0"/>
              </a:spcAft>
              <a:buClr>
                <a:schemeClr val="accent1"/>
              </a:buClr>
              <a:buSzPts val="1400"/>
              <a:buChar char="○"/>
              <a:defRPr>
                <a:solidFill>
                  <a:schemeClr val="accent1"/>
                </a:solidFill>
                <a:highlight>
                  <a:schemeClr val="lt1"/>
                </a:highlight>
              </a:defRPr>
            </a:lvl8pPr>
            <a:lvl9pPr indent="-317500" lvl="8" marL="4114800" rtl="0">
              <a:spcBef>
                <a:spcPts val="1600"/>
              </a:spcBef>
              <a:spcAft>
                <a:spcPts val="1600"/>
              </a:spcAft>
              <a:buClr>
                <a:schemeClr val="accent1"/>
              </a:buClr>
              <a:buSzPts val="1400"/>
              <a:buChar char="■"/>
              <a:defRPr>
                <a:solidFill>
                  <a:schemeClr val="accent1"/>
                </a:solidFill>
                <a:highlight>
                  <a:schemeClr val="lt1"/>
                </a:highlight>
              </a:defRPr>
            </a:lvl9pPr>
          </a:lstStyle>
          <a:p/>
        </p:txBody>
      </p:sp>
      <p:sp>
        <p:nvSpPr>
          <p:cNvPr id="101" name="Google Shape;101;p2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6" name="Shape 16"/>
        <p:cNvGrpSpPr/>
        <p:nvPr/>
      </p:nvGrpSpPr>
      <p:grpSpPr>
        <a:xfrm>
          <a:off x="0" y="0"/>
          <a:ext cx="0" cy="0"/>
          <a:chOff x="0" y="0"/>
          <a:chExt cx="0" cy="0"/>
        </a:xfrm>
      </p:grpSpPr>
      <p:sp>
        <p:nvSpPr>
          <p:cNvPr id="17" name="Google Shape;17;p3"/>
          <p:cNvSpPr/>
          <p:nvPr/>
        </p:nvSpPr>
        <p:spPr>
          <a:xfrm>
            <a:off x="586721" y="5076900"/>
            <a:ext cx="7970700" cy="66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3"/>
          <p:cNvSpPr/>
          <p:nvPr/>
        </p:nvSpPr>
        <p:spPr>
          <a:xfrm>
            <a:off x="586721" y="0"/>
            <a:ext cx="7970700" cy="666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3"/>
          <p:cNvSpPr txBox="1"/>
          <p:nvPr>
            <p:ph type="title"/>
          </p:nvPr>
        </p:nvSpPr>
        <p:spPr>
          <a:xfrm>
            <a:off x="509550" y="1921350"/>
            <a:ext cx="8124900" cy="1300800"/>
          </a:xfrm>
          <a:prstGeom prst="rect">
            <a:avLst/>
          </a:prstGeom>
        </p:spPr>
        <p:txBody>
          <a:bodyPr anchorCtr="0" anchor="ctr" bIns="91425" lIns="91425" spcFirstLastPara="1" rIns="91425" wrap="square" tIns="91425"/>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20" name="Google Shape;20;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102" name="Shape 102"/>
        <p:cNvGrpSpPr/>
        <p:nvPr/>
      </p:nvGrpSpPr>
      <p:grpSpPr>
        <a:xfrm>
          <a:off x="0" y="0"/>
          <a:ext cx="0" cy="0"/>
          <a:chOff x="0" y="0"/>
          <a:chExt cx="0" cy="0"/>
        </a:xfrm>
      </p:grpSpPr>
      <p:sp>
        <p:nvSpPr>
          <p:cNvPr id="103" name="Google Shape;103;p22"/>
          <p:cNvSpPr txBox="1"/>
          <p:nvPr>
            <p:ph idx="1" type="body"/>
          </p:nvPr>
        </p:nvSpPr>
        <p:spPr>
          <a:xfrm>
            <a:off x="319500" y="4230575"/>
            <a:ext cx="5998800" cy="598800"/>
          </a:xfrm>
          <a:prstGeom prst="rect">
            <a:avLst/>
          </a:prstGeom>
        </p:spPr>
        <p:txBody>
          <a:bodyPr anchorCtr="0" anchor="ctr" bIns="91425" lIns="91425" spcFirstLastPara="1" rIns="91425" wrap="square" tIns="91425"/>
          <a:lstStyle>
            <a:lvl1pPr indent="-228600" lvl="0" marL="457200" rtl="0">
              <a:lnSpc>
                <a:spcPct val="100000"/>
              </a:lnSpc>
              <a:spcBef>
                <a:spcPts val="0"/>
              </a:spcBef>
              <a:spcAft>
                <a:spcPts val="0"/>
              </a:spcAft>
              <a:buClr>
                <a:schemeClr val="accent1"/>
              </a:buClr>
              <a:buSzPts val="2400"/>
              <a:buFont typeface="Amatic SC"/>
              <a:buNone/>
              <a:defRPr b="1" sz="2400">
                <a:solidFill>
                  <a:schemeClr val="accent1"/>
                </a:solidFill>
                <a:latin typeface="Amatic SC"/>
                <a:ea typeface="Amatic SC"/>
                <a:cs typeface="Amatic SC"/>
                <a:sym typeface="Amatic SC"/>
              </a:defRPr>
            </a:lvl1pPr>
          </a:lstStyle>
          <a:p/>
        </p:txBody>
      </p:sp>
      <p:sp>
        <p:nvSpPr>
          <p:cNvPr id="104" name="Google Shape;104;p2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105" name="Shape 105"/>
        <p:cNvGrpSpPr/>
        <p:nvPr/>
      </p:nvGrpSpPr>
      <p:grpSpPr>
        <a:xfrm>
          <a:off x="0" y="0"/>
          <a:ext cx="0" cy="0"/>
          <a:chOff x="0" y="0"/>
          <a:chExt cx="0" cy="0"/>
        </a:xfrm>
      </p:grpSpPr>
      <p:sp>
        <p:nvSpPr>
          <p:cNvPr id="106" name="Google Shape;106;p23"/>
          <p:cNvSpPr txBox="1"/>
          <p:nvPr>
            <p:ph hasCustomPrompt="1" type="title"/>
          </p:nvPr>
        </p:nvSpPr>
        <p:spPr>
          <a:xfrm>
            <a:off x="311700" y="1240275"/>
            <a:ext cx="8520600" cy="1981800"/>
          </a:xfrm>
          <a:prstGeom prst="rect">
            <a:avLst/>
          </a:prstGeom>
        </p:spPr>
        <p:txBody>
          <a:bodyPr anchorCtr="0" anchor="b" bIns="91425" lIns="91425" spcFirstLastPara="1" rIns="91425" wrap="square" tIns="91425"/>
          <a:lstStyle>
            <a:lvl1pPr lvl="0" rtl="0" algn="ctr">
              <a:spcBef>
                <a:spcPts val="0"/>
              </a:spcBef>
              <a:spcAft>
                <a:spcPts val="0"/>
              </a:spcAft>
              <a:buClr>
                <a:schemeClr val="lt1"/>
              </a:buClr>
              <a:buSzPts val="12000"/>
              <a:buNone/>
              <a:defRPr sz="12000">
                <a:solidFill>
                  <a:schemeClr val="lt1"/>
                </a:solidFill>
                <a:highlight>
                  <a:schemeClr val="accent1"/>
                </a:highlight>
              </a:defRPr>
            </a:lvl1pPr>
            <a:lvl2pPr lvl="1" rtl="0" algn="ctr">
              <a:spcBef>
                <a:spcPts val="0"/>
              </a:spcBef>
              <a:spcAft>
                <a:spcPts val="0"/>
              </a:spcAft>
              <a:buClr>
                <a:schemeClr val="lt1"/>
              </a:buClr>
              <a:buSzPts val="12000"/>
              <a:buNone/>
              <a:defRPr sz="12000">
                <a:solidFill>
                  <a:schemeClr val="lt1"/>
                </a:solidFill>
                <a:highlight>
                  <a:schemeClr val="accent1"/>
                </a:highlight>
              </a:defRPr>
            </a:lvl2pPr>
            <a:lvl3pPr lvl="2" rtl="0" algn="ctr">
              <a:spcBef>
                <a:spcPts val="0"/>
              </a:spcBef>
              <a:spcAft>
                <a:spcPts val="0"/>
              </a:spcAft>
              <a:buClr>
                <a:schemeClr val="lt1"/>
              </a:buClr>
              <a:buSzPts val="12000"/>
              <a:buNone/>
              <a:defRPr sz="12000">
                <a:solidFill>
                  <a:schemeClr val="lt1"/>
                </a:solidFill>
                <a:highlight>
                  <a:schemeClr val="accent1"/>
                </a:highlight>
              </a:defRPr>
            </a:lvl3pPr>
            <a:lvl4pPr lvl="3" rtl="0" algn="ctr">
              <a:spcBef>
                <a:spcPts val="0"/>
              </a:spcBef>
              <a:spcAft>
                <a:spcPts val="0"/>
              </a:spcAft>
              <a:buClr>
                <a:schemeClr val="lt1"/>
              </a:buClr>
              <a:buSzPts val="12000"/>
              <a:buNone/>
              <a:defRPr sz="12000">
                <a:solidFill>
                  <a:schemeClr val="lt1"/>
                </a:solidFill>
                <a:highlight>
                  <a:schemeClr val="accent1"/>
                </a:highlight>
              </a:defRPr>
            </a:lvl4pPr>
            <a:lvl5pPr lvl="4" rtl="0" algn="ctr">
              <a:spcBef>
                <a:spcPts val="0"/>
              </a:spcBef>
              <a:spcAft>
                <a:spcPts val="0"/>
              </a:spcAft>
              <a:buClr>
                <a:schemeClr val="lt1"/>
              </a:buClr>
              <a:buSzPts val="12000"/>
              <a:buNone/>
              <a:defRPr sz="12000">
                <a:solidFill>
                  <a:schemeClr val="lt1"/>
                </a:solidFill>
                <a:highlight>
                  <a:schemeClr val="accent1"/>
                </a:highlight>
              </a:defRPr>
            </a:lvl5pPr>
            <a:lvl6pPr lvl="5" rtl="0" algn="ctr">
              <a:spcBef>
                <a:spcPts val="0"/>
              </a:spcBef>
              <a:spcAft>
                <a:spcPts val="0"/>
              </a:spcAft>
              <a:buClr>
                <a:schemeClr val="lt1"/>
              </a:buClr>
              <a:buSzPts val="12000"/>
              <a:buNone/>
              <a:defRPr sz="12000">
                <a:solidFill>
                  <a:schemeClr val="lt1"/>
                </a:solidFill>
                <a:highlight>
                  <a:schemeClr val="accent1"/>
                </a:highlight>
              </a:defRPr>
            </a:lvl6pPr>
            <a:lvl7pPr lvl="6" rtl="0" algn="ctr">
              <a:spcBef>
                <a:spcPts val="0"/>
              </a:spcBef>
              <a:spcAft>
                <a:spcPts val="0"/>
              </a:spcAft>
              <a:buClr>
                <a:schemeClr val="lt1"/>
              </a:buClr>
              <a:buSzPts val="12000"/>
              <a:buNone/>
              <a:defRPr sz="12000">
                <a:solidFill>
                  <a:schemeClr val="lt1"/>
                </a:solidFill>
                <a:highlight>
                  <a:schemeClr val="accent1"/>
                </a:highlight>
              </a:defRPr>
            </a:lvl7pPr>
            <a:lvl8pPr lvl="7" rtl="0" algn="ctr">
              <a:spcBef>
                <a:spcPts val="0"/>
              </a:spcBef>
              <a:spcAft>
                <a:spcPts val="0"/>
              </a:spcAft>
              <a:buClr>
                <a:schemeClr val="lt1"/>
              </a:buClr>
              <a:buSzPts val="12000"/>
              <a:buNone/>
              <a:defRPr sz="12000">
                <a:solidFill>
                  <a:schemeClr val="lt1"/>
                </a:solidFill>
                <a:highlight>
                  <a:schemeClr val="accent1"/>
                </a:highlight>
              </a:defRPr>
            </a:lvl8pPr>
            <a:lvl9pPr lvl="8" rtl="0" algn="ctr">
              <a:spcBef>
                <a:spcPts val="0"/>
              </a:spcBef>
              <a:spcAft>
                <a:spcPts val="0"/>
              </a:spcAft>
              <a:buClr>
                <a:schemeClr val="lt1"/>
              </a:buClr>
              <a:buSzPts val="12000"/>
              <a:buNone/>
              <a:defRPr sz="12000">
                <a:solidFill>
                  <a:schemeClr val="lt1"/>
                </a:solidFill>
                <a:highlight>
                  <a:schemeClr val="accent1"/>
                </a:highlight>
              </a:defRPr>
            </a:lvl9pPr>
          </a:lstStyle>
          <a:p>
            <a:r>
              <a:t>xx%</a:t>
            </a:r>
          </a:p>
        </p:txBody>
      </p:sp>
      <p:sp>
        <p:nvSpPr>
          <p:cNvPr id="107" name="Google Shape;107;p23"/>
          <p:cNvSpPr txBox="1"/>
          <p:nvPr>
            <p:ph idx="1" type="body"/>
          </p:nvPr>
        </p:nvSpPr>
        <p:spPr>
          <a:xfrm>
            <a:off x="311700" y="3304625"/>
            <a:ext cx="8520600" cy="1300800"/>
          </a:xfrm>
          <a:prstGeom prst="rect">
            <a:avLst/>
          </a:prstGeom>
        </p:spPr>
        <p:txBody>
          <a:bodyPr anchorCtr="0" anchor="t" bIns="91425" lIns="91425" spcFirstLastPara="1" rIns="91425" wrap="square" tIns="91425"/>
          <a:lstStyle>
            <a:lvl1pPr indent="-342900" lvl="0" marL="457200" rtl="0" algn="ctr">
              <a:spcBef>
                <a:spcPts val="0"/>
              </a:spcBef>
              <a:spcAft>
                <a:spcPts val="0"/>
              </a:spcAft>
              <a:buClr>
                <a:schemeClr val="accent1"/>
              </a:buClr>
              <a:buSzPts val="1800"/>
              <a:buChar char="●"/>
              <a:defRPr>
                <a:solidFill>
                  <a:schemeClr val="accent1"/>
                </a:solidFill>
                <a:highlight>
                  <a:schemeClr val="dk1"/>
                </a:highlight>
              </a:defRPr>
            </a:lvl1pPr>
            <a:lvl2pPr indent="-317500" lvl="1" marL="914400" rtl="0" algn="ctr">
              <a:spcBef>
                <a:spcPts val="1600"/>
              </a:spcBef>
              <a:spcAft>
                <a:spcPts val="0"/>
              </a:spcAft>
              <a:buClr>
                <a:schemeClr val="accent1"/>
              </a:buClr>
              <a:buSzPts val="1400"/>
              <a:buChar char="○"/>
              <a:defRPr>
                <a:solidFill>
                  <a:schemeClr val="accent1"/>
                </a:solidFill>
                <a:highlight>
                  <a:schemeClr val="dk1"/>
                </a:highlight>
              </a:defRPr>
            </a:lvl2pPr>
            <a:lvl3pPr indent="-317500" lvl="2" marL="1371600" rtl="0" algn="ctr">
              <a:spcBef>
                <a:spcPts val="1600"/>
              </a:spcBef>
              <a:spcAft>
                <a:spcPts val="0"/>
              </a:spcAft>
              <a:buClr>
                <a:schemeClr val="accent1"/>
              </a:buClr>
              <a:buSzPts val="1400"/>
              <a:buChar char="■"/>
              <a:defRPr>
                <a:solidFill>
                  <a:schemeClr val="accent1"/>
                </a:solidFill>
                <a:highlight>
                  <a:schemeClr val="dk1"/>
                </a:highlight>
              </a:defRPr>
            </a:lvl3pPr>
            <a:lvl4pPr indent="-317500" lvl="3" marL="1828800" rtl="0" algn="ctr">
              <a:spcBef>
                <a:spcPts val="1600"/>
              </a:spcBef>
              <a:spcAft>
                <a:spcPts val="0"/>
              </a:spcAft>
              <a:buClr>
                <a:schemeClr val="accent1"/>
              </a:buClr>
              <a:buSzPts val="1400"/>
              <a:buChar char="●"/>
              <a:defRPr>
                <a:solidFill>
                  <a:schemeClr val="accent1"/>
                </a:solidFill>
                <a:highlight>
                  <a:schemeClr val="dk1"/>
                </a:highlight>
              </a:defRPr>
            </a:lvl4pPr>
            <a:lvl5pPr indent="-317500" lvl="4" marL="2286000" rtl="0" algn="ctr">
              <a:spcBef>
                <a:spcPts val="1600"/>
              </a:spcBef>
              <a:spcAft>
                <a:spcPts val="0"/>
              </a:spcAft>
              <a:buClr>
                <a:schemeClr val="accent1"/>
              </a:buClr>
              <a:buSzPts val="1400"/>
              <a:buChar char="○"/>
              <a:defRPr>
                <a:solidFill>
                  <a:schemeClr val="accent1"/>
                </a:solidFill>
                <a:highlight>
                  <a:schemeClr val="dk1"/>
                </a:highlight>
              </a:defRPr>
            </a:lvl5pPr>
            <a:lvl6pPr indent="-317500" lvl="5" marL="2743200" rtl="0" algn="ctr">
              <a:spcBef>
                <a:spcPts val="1600"/>
              </a:spcBef>
              <a:spcAft>
                <a:spcPts val="0"/>
              </a:spcAft>
              <a:buClr>
                <a:schemeClr val="accent1"/>
              </a:buClr>
              <a:buSzPts val="1400"/>
              <a:buChar char="■"/>
              <a:defRPr>
                <a:solidFill>
                  <a:schemeClr val="accent1"/>
                </a:solidFill>
                <a:highlight>
                  <a:schemeClr val="dk1"/>
                </a:highlight>
              </a:defRPr>
            </a:lvl6pPr>
            <a:lvl7pPr indent="-317500" lvl="6" marL="3200400" rtl="0" algn="ctr">
              <a:spcBef>
                <a:spcPts val="1600"/>
              </a:spcBef>
              <a:spcAft>
                <a:spcPts val="0"/>
              </a:spcAft>
              <a:buClr>
                <a:schemeClr val="accent1"/>
              </a:buClr>
              <a:buSzPts val="1400"/>
              <a:buChar char="●"/>
              <a:defRPr>
                <a:solidFill>
                  <a:schemeClr val="accent1"/>
                </a:solidFill>
                <a:highlight>
                  <a:schemeClr val="dk1"/>
                </a:highlight>
              </a:defRPr>
            </a:lvl7pPr>
            <a:lvl8pPr indent="-317500" lvl="7" marL="3657600" rtl="0" algn="ctr">
              <a:spcBef>
                <a:spcPts val="1600"/>
              </a:spcBef>
              <a:spcAft>
                <a:spcPts val="0"/>
              </a:spcAft>
              <a:buClr>
                <a:schemeClr val="accent1"/>
              </a:buClr>
              <a:buSzPts val="1400"/>
              <a:buChar char="○"/>
              <a:defRPr>
                <a:solidFill>
                  <a:schemeClr val="accent1"/>
                </a:solidFill>
                <a:highlight>
                  <a:schemeClr val="dk1"/>
                </a:highlight>
              </a:defRPr>
            </a:lvl8pPr>
            <a:lvl9pPr indent="-317500" lvl="8" marL="4114800" rtl="0" algn="ctr">
              <a:spcBef>
                <a:spcPts val="1600"/>
              </a:spcBef>
              <a:spcAft>
                <a:spcPts val="1600"/>
              </a:spcAft>
              <a:buClr>
                <a:schemeClr val="accent1"/>
              </a:buClr>
              <a:buSzPts val="1400"/>
              <a:buChar char="■"/>
              <a:defRPr>
                <a:solidFill>
                  <a:schemeClr val="accent1"/>
                </a:solidFill>
                <a:highlight>
                  <a:schemeClr val="dk1"/>
                </a:highlight>
              </a:defRPr>
            </a:lvl9pPr>
          </a:lstStyle>
          <a:p/>
        </p:txBody>
      </p:sp>
      <p:sp>
        <p:nvSpPr>
          <p:cNvPr id="108" name="Google Shape;108;p2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09" name="Shape 109"/>
        <p:cNvGrpSpPr/>
        <p:nvPr/>
      </p:nvGrpSpPr>
      <p:grpSpPr>
        <a:xfrm>
          <a:off x="0" y="0"/>
          <a:ext cx="0" cy="0"/>
          <a:chOff x="0" y="0"/>
          <a:chExt cx="0" cy="0"/>
        </a:xfrm>
      </p:grpSpPr>
      <p:sp>
        <p:nvSpPr>
          <p:cNvPr id="110" name="Google Shape;110;p2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15" name="Shape 115"/>
        <p:cNvGrpSpPr/>
        <p:nvPr/>
      </p:nvGrpSpPr>
      <p:grpSpPr>
        <a:xfrm>
          <a:off x="0" y="0"/>
          <a:ext cx="0" cy="0"/>
          <a:chOff x="0" y="0"/>
          <a:chExt cx="0" cy="0"/>
        </a:xfrm>
      </p:grpSpPr>
      <p:grpSp>
        <p:nvGrpSpPr>
          <p:cNvPr id="116" name="Google Shape;116;p26"/>
          <p:cNvGrpSpPr/>
          <p:nvPr/>
        </p:nvGrpSpPr>
        <p:grpSpPr>
          <a:xfrm>
            <a:off x="4350279" y="2855377"/>
            <a:ext cx="443589" cy="105632"/>
            <a:chOff x="4137525" y="2915950"/>
            <a:chExt cx="869100" cy="207000"/>
          </a:xfrm>
        </p:grpSpPr>
        <p:sp>
          <p:nvSpPr>
            <p:cNvPr id="117" name="Google Shape;117;p26"/>
            <p:cNvSpPr/>
            <p:nvPr/>
          </p:nvSpPr>
          <p:spPr>
            <a:xfrm>
              <a:off x="446857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26"/>
            <p:cNvSpPr/>
            <p:nvPr/>
          </p:nvSpPr>
          <p:spPr>
            <a:xfrm>
              <a:off x="47996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26"/>
            <p:cNvSpPr/>
            <p:nvPr/>
          </p:nvSpPr>
          <p:spPr>
            <a:xfrm>
              <a:off x="41375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0" name="Google Shape;120;p26"/>
          <p:cNvSpPr txBox="1"/>
          <p:nvPr>
            <p:ph type="ctrTitle"/>
          </p:nvPr>
        </p:nvSpPr>
        <p:spPr>
          <a:xfrm>
            <a:off x="671258" y="990800"/>
            <a:ext cx="7801500" cy="1730100"/>
          </a:xfrm>
          <a:prstGeom prst="rect">
            <a:avLst/>
          </a:prstGeom>
        </p:spPr>
        <p:txBody>
          <a:bodyPr anchorCtr="0" anchor="b" bIns="91425" lIns="91425" spcFirstLastPara="1" rIns="91425" wrap="square" tIns="91425"/>
          <a:lstStyle>
            <a:lvl1pPr lvl="0" rtl="0" algn="ctr">
              <a:spcBef>
                <a:spcPts val="0"/>
              </a:spcBef>
              <a:spcAft>
                <a:spcPts val="0"/>
              </a:spcAft>
              <a:buSzPts val="4800"/>
              <a:buNone/>
              <a:defRPr sz="4800"/>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p:txBody>
      </p:sp>
      <p:sp>
        <p:nvSpPr>
          <p:cNvPr id="121" name="Google Shape;121;p26"/>
          <p:cNvSpPr txBox="1"/>
          <p:nvPr>
            <p:ph idx="1" type="subTitle"/>
          </p:nvPr>
        </p:nvSpPr>
        <p:spPr>
          <a:xfrm>
            <a:off x="671250" y="3174876"/>
            <a:ext cx="7801500" cy="792600"/>
          </a:xfrm>
          <a:prstGeom prst="rect">
            <a:avLst/>
          </a:prstGeom>
        </p:spPr>
        <p:txBody>
          <a:bodyPr anchorCtr="0" anchor="t" bIns="91425" lIns="91425" spcFirstLastPara="1" rIns="91425" wrap="square" tIns="91425"/>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22" name="Google Shape;122;p26"/>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23" name="Shape 123"/>
        <p:cNvGrpSpPr/>
        <p:nvPr/>
      </p:nvGrpSpPr>
      <p:grpSpPr>
        <a:xfrm>
          <a:off x="0" y="0"/>
          <a:ext cx="0" cy="0"/>
          <a:chOff x="0" y="0"/>
          <a:chExt cx="0" cy="0"/>
        </a:xfrm>
      </p:grpSpPr>
      <p:sp>
        <p:nvSpPr>
          <p:cNvPr id="124" name="Google Shape;124;p27"/>
          <p:cNvSpPr txBox="1"/>
          <p:nvPr>
            <p:ph type="title"/>
          </p:nvPr>
        </p:nvSpPr>
        <p:spPr>
          <a:xfrm>
            <a:off x="671250" y="2141250"/>
            <a:ext cx="7852200" cy="861000"/>
          </a:xfrm>
          <a:prstGeom prst="rect">
            <a:avLst/>
          </a:prstGeom>
        </p:spPr>
        <p:txBody>
          <a:bodyPr anchorCtr="0" anchor="ctr" bIns="91425" lIns="91425" spcFirstLastPara="1" rIns="91425" wrap="square" tIns="91425"/>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25" name="Google Shape;125;p27"/>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26" name="Shape 126"/>
        <p:cNvGrpSpPr/>
        <p:nvPr/>
      </p:nvGrpSpPr>
      <p:grpSpPr>
        <a:xfrm>
          <a:off x="0" y="0"/>
          <a:ext cx="0" cy="0"/>
          <a:chOff x="0" y="0"/>
          <a:chExt cx="0" cy="0"/>
        </a:xfrm>
      </p:grpSpPr>
      <p:sp>
        <p:nvSpPr>
          <p:cNvPr id="127" name="Google Shape;127;p28"/>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128" name="Google Shape;128;p28"/>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29" name="Google Shape;129;p28"/>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130" name="Shape 130"/>
        <p:cNvGrpSpPr/>
        <p:nvPr/>
      </p:nvGrpSpPr>
      <p:grpSpPr>
        <a:xfrm>
          <a:off x="0" y="0"/>
          <a:ext cx="0" cy="0"/>
          <a:chOff x="0" y="0"/>
          <a:chExt cx="0" cy="0"/>
        </a:xfrm>
      </p:grpSpPr>
      <p:sp>
        <p:nvSpPr>
          <p:cNvPr id="131" name="Google Shape;131;p29"/>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132" name="Google Shape;132;p29"/>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133" name="Google Shape;133;p29"/>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134" name="Google Shape;134;p29"/>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135" name="Shape 135"/>
        <p:cNvGrpSpPr/>
        <p:nvPr/>
      </p:nvGrpSpPr>
      <p:grpSpPr>
        <a:xfrm>
          <a:off x="0" y="0"/>
          <a:ext cx="0" cy="0"/>
          <a:chOff x="0" y="0"/>
          <a:chExt cx="0" cy="0"/>
        </a:xfrm>
      </p:grpSpPr>
      <p:sp>
        <p:nvSpPr>
          <p:cNvPr id="136" name="Google Shape;136;p30"/>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137" name="Google Shape;137;p30"/>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138" name="Shape 138"/>
        <p:cNvGrpSpPr/>
        <p:nvPr/>
      </p:nvGrpSpPr>
      <p:grpSpPr>
        <a:xfrm>
          <a:off x="0" y="0"/>
          <a:ext cx="0" cy="0"/>
          <a:chOff x="0" y="0"/>
          <a:chExt cx="0" cy="0"/>
        </a:xfrm>
      </p:grpSpPr>
      <p:sp>
        <p:nvSpPr>
          <p:cNvPr id="139" name="Google Shape;139;p31"/>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40" name="Google Shape;140;p31"/>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141" name="Google Shape;141;p31"/>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lt2"/>
        </a:solidFill>
      </p:bgPr>
    </p:bg>
    <p:spTree>
      <p:nvGrpSpPr>
        <p:cNvPr id="142" name="Shape 142"/>
        <p:cNvGrpSpPr/>
        <p:nvPr/>
      </p:nvGrpSpPr>
      <p:grpSpPr>
        <a:xfrm>
          <a:off x="0" y="0"/>
          <a:ext cx="0" cy="0"/>
          <a:chOff x="0" y="0"/>
          <a:chExt cx="0" cy="0"/>
        </a:xfrm>
      </p:grpSpPr>
      <p:sp>
        <p:nvSpPr>
          <p:cNvPr id="143" name="Google Shape;143;p32"/>
          <p:cNvSpPr txBox="1"/>
          <p:nvPr>
            <p:ph type="title"/>
          </p:nvPr>
        </p:nvSpPr>
        <p:spPr>
          <a:xfrm>
            <a:off x="490250" y="526350"/>
            <a:ext cx="6227100" cy="4090800"/>
          </a:xfrm>
          <a:prstGeom prst="rect">
            <a:avLst/>
          </a:prstGeom>
        </p:spPr>
        <p:txBody>
          <a:bodyPr anchorCtr="0" anchor="ctr" bIns="91425" lIns="91425" spcFirstLastPara="1" rIns="91425" wrap="square" tIns="91425"/>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p:txBody>
      </p:sp>
      <p:sp>
        <p:nvSpPr>
          <p:cNvPr id="144" name="Google Shape;144;p32"/>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1" name="Shape 21"/>
        <p:cNvGrpSpPr/>
        <p:nvPr/>
      </p:nvGrpSpPr>
      <p:grpSpPr>
        <a:xfrm>
          <a:off x="0" y="0"/>
          <a:ext cx="0" cy="0"/>
          <a:chOff x="0" y="0"/>
          <a:chExt cx="0" cy="0"/>
        </a:xfrm>
      </p:grpSpPr>
      <p:sp>
        <p:nvSpPr>
          <p:cNvPr id="22" name="Google Shape;22;p4"/>
          <p:cNvSpPr/>
          <p:nvPr/>
        </p:nvSpPr>
        <p:spPr>
          <a:xfrm>
            <a:off x="-125" y="5045700"/>
            <a:ext cx="9144000" cy="978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3" name="Google Shape;23;p4"/>
          <p:cNvCxnSpPr/>
          <p:nvPr/>
        </p:nvCxnSpPr>
        <p:spPr>
          <a:xfrm>
            <a:off x="419425" y="1154195"/>
            <a:ext cx="385200" cy="0"/>
          </a:xfrm>
          <a:prstGeom prst="straightConnector1">
            <a:avLst/>
          </a:prstGeom>
          <a:noFill/>
          <a:ln cap="flat" cmpd="sng" w="28575">
            <a:solidFill>
              <a:schemeClr val="dk1"/>
            </a:solidFill>
            <a:prstDash val="solid"/>
            <a:round/>
            <a:headEnd len="sm" w="sm" type="none"/>
            <a:tailEnd len="sm" w="sm" type="none"/>
          </a:ln>
        </p:spPr>
      </p:cxnSp>
      <p:sp>
        <p:nvSpPr>
          <p:cNvPr id="24" name="Google Shape;24;p4"/>
          <p:cNvSpPr txBox="1"/>
          <p:nvPr>
            <p:ph type="title"/>
          </p:nvPr>
        </p:nvSpPr>
        <p:spPr>
          <a:xfrm>
            <a:off x="311700" y="372725"/>
            <a:ext cx="8520600" cy="645000"/>
          </a:xfrm>
          <a:prstGeom prst="rect">
            <a:avLst/>
          </a:prstGeom>
        </p:spPr>
        <p:txBody>
          <a:bodyPr anchorCtr="0" anchor="t" bIns="91425" lIns="91425" spcFirstLastPara="1" rIns="91425" wrap="square" tIns="91425"/>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5" name="Google Shape;25;p4"/>
          <p:cNvSpPr txBox="1"/>
          <p:nvPr>
            <p:ph idx="1" type="body"/>
          </p:nvPr>
        </p:nvSpPr>
        <p:spPr>
          <a:xfrm>
            <a:off x="311700" y="1417800"/>
            <a:ext cx="8520600" cy="31509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6" name="Google Shape;26;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145" name="Shape 145"/>
        <p:cNvGrpSpPr/>
        <p:nvPr/>
      </p:nvGrpSpPr>
      <p:grpSpPr>
        <a:xfrm>
          <a:off x="0" y="0"/>
          <a:ext cx="0" cy="0"/>
          <a:chOff x="0" y="0"/>
          <a:chExt cx="0" cy="0"/>
        </a:xfrm>
      </p:grpSpPr>
      <p:sp>
        <p:nvSpPr>
          <p:cNvPr id="146" name="Google Shape;146;p33"/>
          <p:cNvSpPr/>
          <p:nvPr/>
        </p:nvSpPr>
        <p:spPr>
          <a:xfrm>
            <a:off x="4572000" y="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47" name="Google Shape;147;p33"/>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148" name="Google Shape;148;p33"/>
          <p:cNvSpPr txBox="1"/>
          <p:nvPr>
            <p:ph type="title"/>
          </p:nvPr>
        </p:nvSpPr>
        <p:spPr>
          <a:xfrm>
            <a:off x="265500" y="1081400"/>
            <a:ext cx="4045200" cy="1710300"/>
          </a:xfrm>
          <a:prstGeom prst="rect">
            <a:avLst/>
          </a:prstGeom>
        </p:spPr>
        <p:txBody>
          <a:bodyPr anchorCtr="0" anchor="b" bIns="91425" lIns="91425" spcFirstLastPara="1" rIns="91425" wrap="square" tIns="91425"/>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149" name="Google Shape;149;p33"/>
          <p:cNvSpPr txBox="1"/>
          <p:nvPr>
            <p:ph idx="1" type="subTitle"/>
          </p:nvPr>
        </p:nvSpPr>
        <p:spPr>
          <a:xfrm>
            <a:off x="265500" y="2845201"/>
            <a:ext cx="4045200" cy="1345500"/>
          </a:xfrm>
          <a:prstGeom prst="rect">
            <a:avLst/>
          </a:prstGeom>
        </p:spPr>
        <p:txBody>
          <a:bodyPr anchorCtr="0" anchor="t" bIns="91425" lIns="91425" spcFirstLastPara="1" rIns="91425" wrap="square" tIns="91425"/>
          <a:lstStyle>
            <a:lvl1pPr lvl="0" rtl="0" algn="ctr">
              <a:lnSpc>
                <a:spcPct val="100000"/>
              </a:lnSpc>
              <a:spcBef>
                <a:spcPts val="0"/>
              </a:spcBef>
              <a:spcAft>
                <a:spcPts val="0"/>
              </a:spcAft>
              <a:buClr>
                <a:schemeClr val="dk1"/>
              </a:buClr>
              <a:buSzPts val="2100"/>
              <a:buNone/>
              <a:defRPr sz="2100">
                <a:solidFill>
                  <a:schemeClr val="dk1"/>
                </a:solidFill>
              </a:defRPr>
            </a:lvl1pPr>
            <a:lvl2pPr lvl="1" rtl="0" algn="ctr">
              <a:lnSpc>
                <a:spcPct val="100000"/>
              </a:lnSpc>
              <a:spcBef>
                <a:spcPts val="0"/>
              </a:spcBef>
              <a:spcAft>
                <a:spcPts val="0"/>
              </a:spcAft>
              <a:buClr>
                <a:schemeClr val="dk1"/>
              </a:buClr>
              <a:buSzPts val="2100"/>
              <a:buNone/>
              <a:defRPr sz="2100">
                <a:solidFill>
                  <a:schemeClr val="dk1"/>
                </a:solidFill>
              </a:defRPr>
            </a:lvl2pPr>
            <a:lvl3pPr lvl="2" rtl="0" algn="ctr">
              <a:lnSpc>
                <a:spcPct val="100000"/>
              </a:lnSpc>
              <a:spcBef>
                <a:spcPts val="0"/>
              </a:spcBef>
              <a:spcAft>
                <a:spcPts val="0"/>
              </a:spcAft>
              <a:buClr>
                <a:schemeClr val="dk1"/>
              </a:buClr>
              <a:buSzPts val="2100"/>
              <a:buNone/>
              <a:defRPr sz="2100">
                <a:solidFill>
                  <a:schemeClr val="dk1"/>
                </a:solidFill>
              </a:defRPr>
            </a:lvl3pPr>
            <a:lvl4pPr lvl="3" rtl="0" algn="ctr">
              <a:lnSpc>
                <a:spcPct val="100000"/>
              </a:lnSpc>
              <a:spcBef>
                <a:spcPts val="0"/>
              </a:spcBef>
              <a:spcAft>
                <a:spcPts val="0"/>
              </a:spcAft>
              <a:buClr>
                <a:schemeClr val="dk1"/>
              </a:buClr>
              <a:buSzPts val="2100"/>
              <a:buNone/>
              <a:defRPr sz="2100">
                <a:solidFill>
                  <a:schemeClr val="dk1"/>
                </a:solidFill>
              </a:defRPr>
            </a:lvl4pPr>
            <a:lvl5pPr lvl="4" rtl="0" algn="ctr">
              <a:lnSpc>
                <a:spcPct val="100000"/>
              </a:lnSpc>
              <a:spcBef>
                <a:spcPts val="0"/>
              </a:spcBef>
              <a:spcAft>
                <a:spcPts val="0"/>
              </a:spcAft>
              <a:buClr>
                <a:schemeClr val="dk1"/>
              </a:buClr>
              <a:buSzPts val="2100"/>
              <a:buNone/>
              <a:defRPr sz="2100">
                <a:solidFill>
                  <a:schemeClr val="dk1"/>
                </a:solidFill>
              </a:defRPr>
            </a:lvl5pPr>
            <a:lvl6pPr lvl="5" rtl="0" algn="ctr">
              <a:lnSpc>
                <a:spcPct val="100000"/>
              </a:lnSpc>
              <a:spcBef>
                <a:spcPts val="0"/>
              </a:spcBef>
              <a:spcAft>
                <a:spcPts val="0"/>
              </a:spcAft>
              <a:buClr>
                <a:schemeClr val="dk1"/>
              </a:buClr>
              <a:buSzPts val="2100"/>
              <a:buNone/>
              <a:defRPr sz="2100">
                <a:solidFill>
                  <a:schemeClr val="dk1"/>
                </a:solidFill>
              </a:defRPr>
            </a:lvl6pPr>
            <a:lvl7pPr lvl="6" rtl="0" algn="ctr">
              <a:lnSpc>
                <a:spcPct val="100000"/>
              </a:lnSpc>
              <a:spcBef>
                <a:spcPts val="0"/>
              </a:spcBef>
              <a:spcAft>
                <a:spcPts val="0"/>
              </a:spcAft>
              <a:buClr>
                <a:schemeClr val="dk1"/>
              </a:buClr>
              <a:buSzPts val="2100"/>
              <a:buNone/>
              <a:defRPr sz="2100">
                <a:solidFill>
                  <a:schemeClr val="dk1"/>
                </a:solidFill>
              </a:defRPr>
            </a:lvl7pPr>
            <a:lvl8pPr lvl="7" rtl="0" algn="ctr">
              <a:lnSpc>
                <a:spcPct val="100000"/>
              </a:lnSpc>
              <a:spcBef>
                <a:spcPts val="0"/>
              </a:spcBef>
              <a:spcAft>
                <a:spcPts val="0"/>
              </a:spcAft>
              <a:buClr>
                <a:schemeClr val="dk1"/>
              </a:buClr>
              <a:buSzPts val="2100"/>
              <a:buNone/>
              <a:defRPr sz="2100">
                <a:solidFill>
                  <a:schemeClr val="dk1"/>
                </a:solidFill>
              </a:defRPr>
            </a:lvl8pPr>
            <a:lvl9pPr lvl="8" rtl="0" algn="ctr">
              <a:lnSpc>
                <a:spcPct val="100000"/>
              </a:lnSpc>
              <a:spcBef>
                <a:spcPts val="0"/>
              </a:spcBef>
              <a:spcAft>
                <a:spcPts val="0"/>
              </a:spcAft>
              <a:buClr>
                <a:schemeClr val="dk1"/>
              </a:buClr>
              <a:buSzPts val="2100"/>
              <a:buNone/>
              <a:defRPr sz="2100">
                <a:solidFill>
                  <a:schemeClr val="dk1"/>
                </a:solidFill>
              </a:defRPr>
            </a:lvl9pPr>
          </a:lstStyle>
          <a:p/>
        </p:txBody>
      </p:sp>
      <p:sp>
        <p:nvSpPr>
          <p:cNvPr id="150" name="Google Shape;150;p33"/>
          <p:cNvSpPr txBox="1"/>
          <p:nvPr>
            <p:ph idx="2" type="body"/>
          </p:nvPr>
        </p:nvSpPr>
        <p:spPr>
          <a:xfrm>
            <a:off x="4939500" y="724200"/>
            <a:ext cx="3837000" cy="3695100"/>
          </a:xfrm>
          <a:prstGeom prst="rect">
            <a:avLst/>
          </a:prstGeom>
        </p:spPr>
        <p:txBody>
          <a:bodyPr anchorCtr="0" anchor="ctr" bIns="91425" lIns="91425" spcFirstLastPara="1" rIns="91425" wrap="square" tIns="91425"/>
          <a:lstStyle>
            <a:lvl1pPr indent="-342900" lvl="0" marL="457200" rtl="0">
              <a:spcBef>
                <a:spcPts val="0"/>
              </a:spcBef>
              <a:spcAft>
                <a:spcPts val="0"/>
              </a:spcAft>
              <a:buClr>
                <a:schemeClr val="lt1"/>
              </a:buClr>
              <a:buSzPts val="1800"/>
              <a:buChar char="●"/>
              <a:defRPr>
                <a:solidFill>
                  <a:schemeClr val="lt1"/>
                </a:solidFill>
              </a:defRPr>
            </a:lvl1pPr>
            <a:lvl2pPr indent="-317500" lvl="1" marL="914400" rtl="0">
              <a:spcBef>
                <a:spcPts val="1600"/>
              </a:spcBef>
              <a:spcAft>
                <a:spcPts val="0"/>
              </a:spcAft>
              <a:buClr>
                <a:schemeClr val="lt1"/>
              </a:buClr>
              <a:buSzPts val="1400"/>
              <a:buChar char="○"/>
              <a:defRPr>
                <a:solidFill>
                  <a:schemeClr val="lt1"/>
                </a:solidFill>
              </a:defRPr>
            </a:lvl2pPr>
            <a:lvl3pPr indent="-317500" lvl="2" marL="1371600" rtl="0">
              <a:spcBef>
                <a:spcPts val="1600"/>
              </a:spcBef>
              <a:spcAft>
                <a:spcPts val="0"/>
              </a:spcAft>
              <a:buClr>
                <a:schemeClr val="lt1"/>
              </a:buClr>
              <a:buSzPts val="1400"/>
              <a:buChar char="■"/>
              <a:defRPr>
                <a:solidFill>
                  <a:schemeClr val="lt1"/>
                </a:solidFill>
              </a:defRPr>
            </a:lvl3pPr>
            <a:lvl4pPr indent="-317500" lvl="3" marL="1828800" rtl="0">
              <a:spcBef>
                <a:spcPts val="1600"/>
              </a:spcBef>
              <a:spcAft>
                <a:spcPts val="0"/>
              </a:spcAft>
              <a:buClr>
                <a:schemeClr val="lt1"/>
              </a:buClr>
              <a:buSzPts val="1400"/>
              <a:buChar char="●"/>
              <a:defRPr>
                <a:solidFill>
                  <a:schemeClr val="lt1"/>
                </a:solidFill>
              </a:defRPr>
            </a:lvl4pPr>
            <a:lvl5pPr indent="-317500" lvl="4" marL="2286000" rtl="0">
              <a:spcBef>
                <a:spcPts val="1600"/>
              </a:spcBef>
              <a:spcAft>
                <a:spcPts val="0"/>
              </a:spcAft>
              <a:buClr>
                <a:schemeClr val="lt1"/>
              </a:buClr>
              <a:buSzPts val="1400"/>
              <a:buChar char="○"/>
              <a:defRPr>
                <a:solidFill>
                  <a:schemeClr val="lt1"/>
                </a:solidFill>
              </a:defRPr>
            </a:lvl5pPr>
            <a:lvl6pPr indent="-317500" lvl="5" marL="2743200" rtl="0">
              <a:spcBef>
                <a:spcPts val="1600"/>
              </a:spcBef>
              <a:spcAft>
                <a:spcPts val="0"/>
              </a:spcAft>
              <a:buClr>
                <a:schemeClr val="lt1"/>
              </a:buClr>
              <a:buSzPts val="1400"/>
              <a:buChar char="■"/>
              <a:defRPr>
                <a:solidFill>
                  <a:schemeClr val="lt1"/>
                </a:solidFill>
              </a:defRPr>
            </a:lvl6pPr>
            <a:lvl7pPr indent="-317500" lvl="6" marL="3200400" rtl="0">
              <a:spcBef>
                <a:spcPts val="1600"/>
              </a:spcBef>
              <a:spcAft>
                <a:spcPts val="0"/>
              </a:spcAft>
              <a:buClr>
                <a:schemeClr val="lt1"/>
              </a:buClr>
              <a:buSzPts val="1400"/>
              <a:buChar char="●"/>
              <a:defRPr>
                <a:solidFill>
                  <a:schemeClr val="lt1"/>
                </a:solidFill>
              </a:defRPr>
            </a:lvl7pPr>
            <a:lvl8pPr indent="-317500" lvl="7" marL="3657600" rtl="0">
              <a:spcBef>
                <a:spcPts val="1600"/>
              </a:spcBef>
              <a:spcAft>
                <a:spcPts val="0"/>
              </a:spcAft>
              <a:buClr>
                <a:schemeClr val="lt1"/>
              </a:buClr>
              <a:buSzPts val="1400"/>
              <a:buChar char="○"/>
              <a:defRPr>
                <a:solidFill>
                  <a:schemeClr val="lt1"/>
                </a:solidFill>
              </a:defRPr>
            </a:lvl8pPr>
            <a:lvl9pPr indent="-317500" lvl="8" marL="4114800" rtl="0">
              <a:spcBef>
                <a:spcPts val="1600"/>
              </a:spcBef>
              <a:spcAft>
                <a:spcPts val="1600"/>
              </a:spcAft>
              <a:buClr>
                <a:schemeClr val="lt1"/>
              </a:buClr>
              <a:buSzPts val="1400"/>
              <a:buChar char="■"/>
              <a:defRPr>
                <a:solidFill>
                  <a:schemeClr val="lt1"/>
                </a:solidFill>
              </a:defRPr>
            </a:lvl9pPr>
          </a:lstStyle>
          <a:p/>
        </p:txBody>
      </p:sp>
      <p:sp>
        <p:nvSpPr>
          <p:cNvPr id="151" name="Google Shape;151;p33"/>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152" name="Shape 152"/>
        <p:cNvGrpSpPr/>
        <p:nvPr/>
      </p:nvGrpSpPr>
      <p:grpSpPr>
        <a:xfrm>
          <a:off x="0" y="0"/>
          <a:ext cx="0" cy="0"/>
          <a:chOff x="0" y="0"/>
          <a:chExt cx="0" cy="0"/>
        </a:xfrm>
      </p:grpSpPr>
      <p:sp>
        <p:nvSpPr>
          <p:cNvPr id="153" name="Google Shape;153;p34"/>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rtl="0">
              <a:lnSpc>
                <a:spcPct val="100000"/>
              </a:lnSpc>
              <a:spcBef>
                <a:spcPts val="0"/>
              </a:spcBef>
              <a:spcAft>
                <a:spcPts val="0"/>
              </a:spcAft>
              <a:buClr>
                <a:schemeClr val="dk1"/>
              </a:buClr>
              <a:buSzPts val="2100"/>
              <a:buFont typeface="Oswald"/>
              <a:buNone/>
              <a:defRPr sz="2100">
                <a:solidFill>
                  <a:schemeClr val="dk1"/>
                </a:solidFill>
                <a:latin typeface="Oswald"/>
                <a:ea typeface="Oswald"/>
                <a:cs typeface="Oswald"/>
                <a:sym typeface="Oswald"/>
              </a:defRPr>
            </a:lvl1pPr>
          </a:lstStyle>
          <a:p/>
        </p:txBody>
      </p:sp>
      <p:sp>
        <p:nvSpPr>
          <p:cNvPr id="154" name="Google Shape;154;p34"/>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155" name="Shape 155"/>
        <p:cNvGrpSpPr/>
        <p:nvPr/>
      </p:nvGrpSpPr>
      <p:grpSpPr>
        <a:xfrm>
          <a:off x="0" y="0"/>
          <a:ext cx="0" cy="0"/>
          <a:chOff x="0" y="0"/>
          <a:chExt cx="0" cy="0"/>
        </a:xfrm>
      </p:grpSpPr>
      <p:sp>
        <p:nvSpPr>
          <p:cNvPr id="156" name="Google Shape;156;p35"/>
          <p:cNvSpPr txBox="1"/>
          <p:nvPr>
            <p:ph hasCustomPrompt="1" type="title"/>
          </p:nvPr>
        </p:nvSpPr>
        <p:spPr>
          <a:xfrm>
            <a:off x="311700" y="1255275"/>
            <a:ext cx="8520600" cy="1890600"/>
          </a:xfrm>
          <a:prstGeom prst="rect">
            <a:avLst/>
          </a:prstGeom>
        </p:spPr>
        <p:txBody>
          <a:bodyPr anchorCtr="0" anchor="b" bIns="91425" lIns="91425" spcFirstLastPara="1" rIns="91425" wrap="square" tIns="91425"/>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57" name="Google Shape;157;p35"/>
          <p:cNvSpPr txBox="1"/>
          <p:nvPr>
            <p:ph idx="1" type="body"/>
          </p:nvPr>
        </p:nvSpPr>
        <p:spPr>
          <a:xfrm>
            <a:off x="311700" y="3228425"/>
            <a:ext cx="8520600" cy="1300800"/>
          </a:xfrm>
          <a:prstGeom prst="rect">
            <a:avLst/>
          </a:prstGeom>
        </p:spPr>
        <p:txBody>
          <a:bodyPr anchorCtr="0" anchor="t" bIns="91425" lIns="91425" spcFirstLastPara="1" rIns="91425" wrap="square" tIns="91425"/>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158" name="Google Shape;158;p35"/>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59" name="Shape 159"/>
        <p:cNvGrpSpPr/>
        <p:nvPr/>
      </p:nvGrpSpPr>
      <p:grpSpPr>
        <a:xfrm>
          <a:off x="0" y="0"/>
          <a:ext cx="0" cy="0"/>
          <a:chOff x="0" y="0"/>
          <a:chExt cx="0" cy="0"/>
        </a:xfrm>
      </p:grpSpPr>
      <p:sp>
        <p:nvSpPr>
          <p:cNvPr id="160" name="Google Shape;160;p36"/>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65" name="Shape 165"/>
        <p:cNvGrpSpPr/>
        <p:nvPr/>
      </p:nvGrpSpPr>
      <p:grpSpPr>
        <a:xfrm>
          <a:off x="0" y="0"/>
          <a:ext cx="0" cy="0"/>
          <a:chOff x="0" y="0"/>
          <a:chExt cx="0" cy="0"/>
        </a:xfrm>
      </p:grpSpPr>
      <p:sp>
        <p:nvSpPr>
          <p:cNvPr id="166" name="Google Shape;166;p38"/>
          <p:cNvSpPr/>
          <p:nvPr/>
        </p:nvSpPr>
        <p:spPr>
          <a:xfrm>
            <a:off x="2749050" y="748800"/>
            <a:ext cx="3645900" cy="36459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38"/>
          <p:cNvSpPr/>
          <p:nvPr/>
        </p:nvSpPr>
        <p:spPr>
          <a:xfrm>
            <a:off x="2992950" y="992700"/>
            <a:ext cx="3158100" cy="3158100"/>
          </a:xfrm>
          <a:prstGeom prst="rect">
            <a:avLst/>
          </a:prstGeom>
          <a:noFill/>
          <a:ln cap="flat" cmpd="sng" w="28575">
            <a:solidFill>
              <a:schemeClr val="lt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38"/>
          <p:cNvSpPr txBox="1"/>
          <p:nvPr>
            <p:ph type="ctrTitle"/>
          </p:nvPr>
        </p:nvSpPr>
        <p:spPr>
          <a:xfrm>
            <a:off x="3096250" y="1627200"/>
            <a:ext cx="2951400" cy="1584300"/>
          </a:xfrm>
          <a:prstGeom prst="rect">
            <a:avLst/>
          </a:prstGeom>
        </p:spPr>
        <p:txBody>
          <a:bodyPr anchorCtr="0" anchor="ctr" bIns="91425" lIns="91425" spcFirstLastPara="1" rIns="91425" wrap="square" tIns="91425"/>
          <a:lstStyle>
            <a:lvl1pPr lvl="0" rtl="0" algn="ctr">
              <a:spcBef>
                <a:spcPts val="0"/>
              </a:spcBef>
              <a:spcAft>
                <a:spcPts val="0"/>
              </a:spcAft>
              <a:buClr>
                <a:schemeClr val="lt1"/>
              </a:buClr>
              <a:buSzPts val="3200"/>
              <a:buFont typeface="Lato"/>
              <a:buNone/>
              <a:defRPr>
                <a:solidFill>
                  <a:schemeClr val="lt1"/>
                </a:solidFill>
                <a:latin typeface="Lato"/>
                <a:ea typeface="Lato"/>
                <a:cs typeface="Lato"/>
                <a:sym typeface="Lato"/>
              </a:defRPr>
            </a:lvl1pPr>
            <a:lvl2pPr lvl="1" rtl="0" algn="ctr">
              <a:spcBef>
                <a:spcPts val="0"/>
              </a:spcBef>
              <a:spcAft>
                <a:spcPts val="0"/>
              </a:spcAft>
              <a:buClr>
                <a:schemeClr val="lt1"/>
              </a:buClr>
              <a:buSzPts val="3200"/>
              <a:buFont typeface="Lato"/>
              <a:buNone/>
              <a:defRPr>
                <a:solidFill>
                  <a:schemeClr val="lt1"/>
                </a:solidFill>
                <a:latin typeface="Lato"/>
                <a:ea typeface="Lato"/>
                <a:cs typeface="Lato"/>
                <a:sym typeface="Lato"/>
              </a:defRPr>
            </a:lvl2pPr>
            <a:lvl3pPr lvl="2" rtl="0" algn="ctr">
              <a:spcBef>
                <a:spcPts val="0"/>
              </a:spcBef>
              <a:spcAft>
                <a:spcPts val="0"/>
              </a:spcAft>
              <a:buClr>
                <a:schemeClr val="lt1"/>
              </a:buClr>
              <a:buSzPts val="3200"/>
              <a:buFont typeface="Lato"/>
              <a:buNone/>
              <a:defRPr>
                <a:solidFill>
                  <a:schemeClr val="lt1"/>
                </a:solidFill>
                <a:latin typeface="Lato"/>
                <a:ea typeface="Lato"/>
                <a:cs typeface="Lato"/>
                <a:sym typeface="Lato"/>
              </a:defRPr>
            </a:lvl3pPr>
            <a:lvl4pPr lvl="3" rtl="0" algn="ctr">
              <a:spcBef>
                <a:spcPts val="0"/>
              </a:spcBef>
              <a:spcAft>
                <a:spcPts val="0"/>
              </a:spcAft>
              <a:buClr>
                <a:schemeClr val="lt1"/>
              </a:buClr>
              <a:buSzPts val="3200"/>
              <a:buFont typeface="Lato"/>
              <a:buNone/>
              <a:defRPr>
                <a:solidFill>
                  <a:schemeClr val="lt1"/>
                </a:solidFill>
                <a:latin typeface="Lato"/>
                <a:ea typeface="Lato"/>
                <a:cs typeface="Lato"/>
                <a:sym typeface="Lato"/>
              </a:defRPr>
            </a:lvl4pPr>
            <a:lvl5pPr lvl="4" rtl="0" algn="ctr">
              <a:spcBef>
                <a:spcPts val="0"/>
              </a:spcBef>
              <a:spcAft>
                <a:spcPts val="0"/>
              </a:spcAft>
              <a:buClr>
                <a:schemeClr val="lt1"/>
              </a:buClr>
              <a:buSzPts val="3200"/>
              <a:buFont typeface="Lato"/>
              <a:buNone/>
              <a:defRPr>
                <a:solidFill>
                  <a:schemeClr val="lt1"/>
                </a:solidFill>
                <a:latin typeface="Lato"/>
                <a:ea typeface="Lato"/>
                <a:cs typeface="Lato"/>
                <a:sym typeface="Lato"/>
              </a:defRPr>
            </a:lvl5pPr>
            <a:lvl6pPr lvl="5" rtl="0" algn="ctr">
              <a:spcBef>
                <a:spcPts val="0"/>
              </a:spcBef>
              <a:spcAft>
                <a:spcPts val="0"/>
              </a:spcAft>
              <a:buClr>
                <a:schemeClr val="lt1"/>
              </a:buClr>
              <a:buSzPts val="3200"/>
              <a:buFont typeface="Lato"/>
              <a:buNone/>
              <a:defRPr>
                <a:solidFill>
                  <a:schemeClr val="lt1"/>
                </a:solidFill>
                <a:latin typeface="Lato"/>
                <a:ea typeface="Lato"/>
                <a:cs typeface="Lato"/>
                <a:sym typeface="Lato"/>
              </a:defRPr>
            </a:lvl6pPr>
            <a:lvl7pPr lvl="6" rtl="0" algn="ctr">
              <a:spcBef>
                <a:spcPts val="0"/>
              </a:spcBef>
              <a:spcAft>
                <a:spcPts val="0"/>
              </a:spcAft>
              <a:buClr>
                <a:schemeClr val="lt1"/>
              </a:buClr>
              <a:buSzPts val="3200"/>
              <a:buFont typeface="Lato"/>
              <a:buNone/>
              <a:defRPr>
                <a:solidFill>
                  <a:schemeClr val="lt1"/>
                </a:solidFill>
                <a:latin typeface="Lato"/>
                <a:ea typeface="Lato"/>
                <a:cs typeface="Lato"/>
                <a:sym typeface="Lato"/>
              </a:defRPr>
            </a:lvl7pPr>
            <a:lvl8pPr lvl="7" rtl="0" algn="ctr">
              <a:spcBef>
                <a:spcPts val="0"/>
              </a:spcBef>
              <a:spcAft>
                <a:spcPts val="0"/>
              </a:spcAft>
              <a:buClr>
                <a:schemeClr val="lt1"/>
              </a:buClr>
              <a:buSzPts val="3200"/>
              <a:buFont typeface="Lato"/>
              <a:buNone/>
              <a:defRPr>
                <a:solidFill>
                  <a:schemeClr val="lt1"/>
                </a:solidFill>
                <a:latin typeface="Lato"/>
                <a:ea typeface="Lato"/>
                <a:cs typeface="Lato"/>
                <a:sym typeface="Lato"/>
              </a:defRPr>
            </a:lvl8pPr>
            <a:lvl9pPr lvl="8" rtl="0" algn="ctr">
              <a:spcBef>
                <a:spcPts val="0"/>
              </a:spcBef>
              <a:spcAft>
                <a:spcPts val="0"/>
              </a:spcAft>
              <a:buClr>
                <a:schemeClr val="lt1"/>
              </a:buClr>
              <a:buSzPts val="3200"/>
              <a:buFont typeface="Lato"/>
              <a:buNone/>
              <a:defRPr>
                <a:solidFill>
                  <a:schemeClr val="lt1"/>
                </a:solidFill>
                <a:latin typeface="Lato"/>
                <a:ea typeface="Lato"/>
                <a:cs typeface="Lato"/>
                <a:sym typeface="Lato"/>
              </a:defRPr>
            </a:lvl9pPr>
          </a:lstStyle>
          <a:p/>
        </p:txBody>
      </p:sp>
      <p:sp>
        <p:nvSpPr>
          <p:cNvPr id="169" name="Google Shape;169;p38"/>
          <p:cNvSpPr txBox="1"/>
          <p:nvPr>
            <p:ph idx="1" type="subTitle"/>
          </p:nvPr>
        </p:nvSpPr>
        <p:spPr>
          <a:xfrm>
            <a:off x="3096363" y="3266930"/>
            <a:ext cx="2951400" cy="701400"/>
          </a:xfrm>
          <a:prstGeom prst="rect">
            <a:avLst/>
          </a:prstGeom>
        </p:spPr>
        <p:txBody>
          <a:bodyPr anchorCtr="0" anchor="b" bIns="91425" lIns="91425" spcFirstLastPara="1" rIns="91425" wrap="square" tIns="91425"/>
          <a:lstStyle>
            <a:lvl1pPr lvl="0" rtl="0" algn="ctr">
              <a:lnSpc>
                <a:spcPct val="100000"/>
              </a:lnSpc>
              <a:spcBef>
                <a:spcPts val="0"/>
              </a:spcBef>
              <a:spcAft>
                <a:spcPts val="0"/>
              </a:spcAft>
              <a:buClr>
                <a:schemeClr val="lt1"/>
              </a:buClr>
              <a:buSzPts val="1800"/>
              <a:buFont typeface="Playfair Display"/>
              <a:buNone/>
              <a:defRPr b="1">
                <a:solidFill>
                  <a:schemeClr val="lt1"/>
                </a:solidFill>
                <a:latin typeface="Playfair Display"/>
                <a:ea typeface="Playfair Display"/>
                <a:cs typeface="Playfair Display"/>
                <a:sym typeface="Playfair Display"/>
              </a:defRPr>
            </a:lvl1pPr>
            <a:lvl2pPr lvl="1" rtl="0"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2pPr>
            <a:lvl3pPr lvl="2" rtl="0"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3pPr>
            <a:lvl4pPr lvl="3" rtl="0"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4pPr>
            <a:lvl5pPr lvl="4" rtl="0"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5pPr>
            <a:lvl6pPr lvl="5" rtl="0"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6pPr>
            <a:lvl7pPr lvl="6" rtl="0"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7pPr>
            <a:lvl8pPr lvl="7" rtl="0"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8pPr>
            <a:lvl9pPr lvl="8" rtl="0"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9pPr>
          </a:lstStyle>
          <a:p/>
        </p:txBody>
      </p:sp>
      <p:sp>
        <p:nvSpPr>
          <p:cNvPr id="170" name="Google Shape;170;p38"/>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dk1"/>
        </a:solidFill>
      </p:bgPr>
    </p:bg>
    <p:spTree>
      <p:nvGrpSpPr>
        <p:cNvPr id="171" name="Shape 171"/>
        <p:cNvGrpSpPr/>
        <p:nvPr/>
      </p:nvGrpSpPr>
      <p:grpSpPr>
        <a:xfrm>
          <a:off x="0" y="0"/>
          <a:ext cx="0" cy="0"/>
          <a:chOff x="0" y="0"/>
          <a:chExt cx="0" cy="0"/>
        </a:xfrm>
      </p:grpSpPr>
      <p:sp>
        <p:nvSpPr>
          <p:cNvPr id="172" name="Google Shape;172;p39"/>
          <p:cNvSpPr txBox="1"/>
          <p:nvPr>
            <p:ph type="title"/>
          </p:nvPr>
        </p:nvSpPr>
        <p:spPr>
          <a:xfrm>
            <a:off x="509550" y="1423875"/>
            <a:ext cx="8124900" cy="1798200"/>
          </a:xfrm>
          <a:prstGeom prst="rect">
            <a:avLst/>
          </a:prstGeom>
        </p:spPr>
        <p:txBody>
          <a:bodyPr anchorCtr="0" anchor="ctr" bIns="91425" lIns="91425" spcFirstLastPara="1" rIns="91425" wrap="square" tIns="91425"/>
          <a:lstStyle>
            <a:lvl1pPr lvl="0" rtl="0"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1pPr>
            <a:lvl2pPr lvl="1" rtl="0"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2pPr>
            <a:lvl3pPr lvl="2" rtl="0"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3pPr>
            <a:lvl4pPr lvl="3" rtl="0"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4pPr>
            <a:lvl5pPr lvl="4" rtl="0"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5pPr>
            <a:lvl6pPr lvl="5" rtl="0"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6pPr>
            <a:lvl7pPr lvl="6" rtl="0"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7pPr>
            <a:lvl8pPr lvl="7" rtl="0"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8pPr>
            <a:lvl9pPr lvl="8" rtl="0"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9pPr>
          </a:lstStyle>
          <a:p/>
        </p:txBody>
      </p:sp>
      <p:sp>
        <p:nvSpPr>
          <p:cNvPr id="173" name="Google Shape;173;p39"/>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74" name="Shape 174"/>
        <p:cNvGrpSpPr/>
        <p:nvPr/>
      </p:nvGrpSpPr>
      <p:grpSpPr>
        <a:xfrm>
          <a:off x="0" y="0"/>
          <a:ext cx="0" cy="0"/>
          <a:chOff x="0" y="0"/>
          <a:chExt cx="0" cy="0"/>
        </a:xfrm>
      </p:grpSpPr>
      <p:sp>
        <p:nvSpPr>
          <p:cNvPr id="175" name="Google Shape;175;p40"/>
          <p:cNvSpPr/>
          <p:nvPr/>
        </p:nvSpPr>
        <p:spPr>
          <a:xfrm>
            <a:off x="0" y="5045700"/>
            <a:ext cx="9144000" cy="978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40"/>
          <p:cNvSpPr txBox="1"/>
          <p:nvPr>
            <p:ph type="title"/>
          </p:nvPr>
        </p:nvSpPr>
        <p:spPr>
          <a:xfrm>
            <a:off x="311700" y="391350"/>
            <a:ext cx="8520600" cy="626100"/>
          </a:xfrm>
          <a:prstGeom prst="rect">
            <a:avLst/>
          </a:prstGeom>
        </p:spPr>
        <p:txBody>
          <a:bodyPr anchorCtr="0" anchor="t" bIns="91425" lIns="91425" spcFirstLastPara="1" rIns="91425" wrap="square" tIns="91425"/>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177" name="Google Shape;177;p40"/>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78" name="Google Shape;178;p40"/>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179" name="Shape 179"/>
        <p:cNvGrpSpPr/>
        <p:nvPr/>
      </p:nvGrpSpPr>
      <p:grpSpPr>
        <a:xfrm>
          <a:off x="0" y="0"/>
          <a:ext cx="0" cy="0"/>
          <a:chOff x="0" y="0"/>
          <a:chExt cx="0" cy="0"/>
        </a:xfrm>
      </p:grpSpPr>
      <p:sp>
        <p:nvSpPr>
          <p:cNvPr id="180" name="Google Shape;180;p41"/>
          <p:cNvSpPr txBox="1"/>
          <p:nvPr>
            <p:ph type="title"/>
          </p:nvPr>
        </p:nvSpPr>
        <p:spPr>
          <a:xfrm>
            <a:off x="311700" y="391350"/>
            <a:ext cx="8520600" cy="626100"/>
          </a:xfrm>
          <a:prstGeom prst="rect">
            <a:avLst/>
          </a:prstGeom>
        </p:spPr>
        <p:txBody>
          <a:bodyPr anchorCtr="0" anchor="t" bIns="91425" lIns="91425" spcFirstLastPara="1" rIns="91425" wrap="square" tIns="91425"/>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181" name="Google Shape;181;p41"/>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182" name="Google Shape;182;p41"/>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183" name="Google Shape;183;p41"/>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184" name="Shape 184"/>
        <p:cNvGrpSpPr/>
        <p:nvPr/>
      </p:nvGrpSpPr>
      <p:grpSpPr>
        <a:xfrm>
          <a:off x="0" y="0"/>
          <a:ext cx="0" cy="0"/>
          <a:chOff x="0" y="0"/>
          <a:chExt cx="0" cy="0"/>
        </a:xfrm>
      </p:grpSpPr>
      <p:sp>
        <p:nvSpPr>
          <p:cNvPr id="185" name="Google Shape;185;p42"/>
          <p:cNvSpPr txBox="1"/>
          <p:nvPr>
            <p:ph type="title"/>
          </p:nvPr>
        </p:nvSpPr>
        <p:spPr>
          <a:xfrm>
            <a:off x="311700" y="391350"/>
            <a:ext cx="8520600" cy="626100"/>
          </a:xfrm>
          <a:prstGeom prst="rect">
            <a:avLst/>
          </a:prstGeom>
        </p:spPr>
        <p:txBody>
          <a:bodyPr anchorCtr="0" anchor="t" bIns="91425" lIns="91425" spcFirstLastPara="1" rIns="91425" wrap="square" tIns="91425"/>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186" name="Google Shape;186;p42"/>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187" name="Shape 187"/>
        <p:cNvGrpSpPr/>
        <p:nvPr/>
      </p:nvGrpSpPr>
      <p:grpSpPr>
        <a:xfrm>
          <a:off x="0" y="0"/>
          <a:ext cx="0" cy="0"/>
          <a:chOff x="0" y="0"/>
          <a:chExt cx="0" cy="0"/>
        </a:xfrm>
      </p:grpSpPr>
      <p:sp>
        <p:nvSpPr>
          <p:cNvPr id="188" name="Google Shape;188;p43"/>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89" name="Google Shape;189;p43"/>
          <p:cNvSpPr txBox="1"/>
          <p:nvPr>
            <p:ph idx="1" type="body"/>
          </p:nvPr>
        </p:nvSpPr>
        <p:spPr>
          <a:xfrm>
            <a:off x="311700" y="1391378"/>
            <a:ext cx="2808000" cy="3179400"/>
          </a:xfrm>
          <a:prstGeom prst="rect">
            <a:avLst/>
          </a:prstGeom>
        </p:spPr>
        <p:txBody>
          <a:bodyPr anchorCtr="0" anchor="t" bIns="91425" lIns="91425" spcFirstLastPara="1" rIns="91425" wrap="square" tIns="91425"/>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190" name="Google Shape;190;p43"/>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7" name="Shape 27"/>
        <p:cNvGrpSpPr/>
        <p:nvPr/>
      </p:nvGrpSpPr>
      <p:grpSpPr>
        <a:xfrm>
          <a:off x="0" y="0"/>
          <a:ext cx="0" cy="0"/>
          <a:chOff x="0" y="0"/>
          <a:chExt cx="0" cy="0"/>
        </a:xfrm>
      </p:grpSpPr>
      <p:cxnSp>
        <p:nvCxnSpPr>
          <p:cNvPr id="28" name="Google Shape;28;p5"/>
          <p:cNvCxnSpPr/>
          <p:nvPr/>
        </p:nvCxnSpPr>
        <p:spPr>
          <a:xfrm>
            <a:off x="419425" y="1154195"/>
            <a:ext cx="385200" cy="0"/>
          </a:xfrm>
          <a:prstGeom prst="straightConnector1">
            <a:avLst/>
          </a:prstGeom>
          <a:noFill/>
          <a:ln cap="flat" cmpd="sng" w="28575">
            <a:solidFill>
              <a:schemeClr val="dk1"/>
            </a:solidFill>
            <a:prstDash val="solid"/>
            <a:round/>
            <a:headEnd len="sm" w="sm" type="none"/>
            <a:tailEnd len="sm" w="sm" type="none"/>
          </a:ln>
        </p:spPr>
      </p:cxnSp>
      <p:sp>
        <p:nvSpPr>
          <p:cNvPr id="29" name="Google Shape;29;p5"/>
          <p:cNvSpPr txBox="1"/>
          <p:nvPr>
            <p:ph type="title"/>
          </p:nvPr>
        </p:nvSpPr>
        <p:spPr>
          <a:xfrm>
            <a:off x="311700" y="372725"/>
            <a:ext cx="8520600" cy="645000"/>
          </a:xfrm>
          <a:prstGeom prst="rect">
            <a:avLst/>
          </a:prstGeom>
        </p:spPr>
        <p:txBody>
          <a:bodyPr anchorCtr="0" anchor="t" bIns="91425" lIns="91425" spcFirstLastPara="1" rIns="91425" wrap="square" tIns="91425"/>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30" name="Google Shape;30;p5"/>
          <p:cNvSpPr txBox="1"/>
          <p:nvPr>
            <p:ph idx="1" type="body"/>
          </p:nvPr>
        </p:nvSpPr>
        <p:spPr>
          <a:xfrm>
            <a:off x="311700" y="1417950"/>
            <a:ext cx="3999900" cy="31509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5"/>
          <p:cNvSpPr txBox="1"/>
          <p:nvPr>
            <p:ph idx="2" type="body"/>
          </p:nvPr>
        </p:nvSpPr>
        <p:spPr>
          <a:xfrm>
            <a:off x="4832400" y="1417950"/>
            <a:ext cx="3999900" cy="31509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2" name="Google Shape;32;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dk2"/>
        </a:solidFill>
      </p:bgPr>
    </p:bg>
    <p:spTree>
      <p:nvGrpSpPr>
        <p:cNvPr id="191" name="Shape 191"/>
        <p:cNvGrpSpPr/>
        <p:nvPr/>
      </p:nvGrpSpPr>
      <p:grpSpPr>
        <a:xfrm>
          <a:off x="0" y="0"/>
          <a:ext cx="0" cy="0"/>
          <a:chOff x="0" y="0"/>
          <a:chExt cx="0" cy="0"/>
        </a:xfrm>
      </p:grpSpPr>
      <p:sp>
        <p:nvSpPr>
          <p:cNvPr id="192" name="Google Shape;192;p44"/>
          <p:cNvSpPr txBox="1"/>
          <p:nvPr>
            <p:ph type="title"/>
          </p:nvPr>
        </p:nvSpPr>
        <p:spPr>
          <a:xfrm>
            <a:off x="490250" y="526350"/>
            <a:ext cx="5618700" cy="4090800"/>
          </a:xfrm>
          <a:prstGeom prst="rect">
            <a:avLst/>
          </a:prstGeom>
        </p:spPr>
        <p:txBody>
          <a:bodyPr anchorCtr="0" anchor="ctr" bIns="91425" lIns="91425" spcFirstLastPara="1" rIns="91425" wrap="square" tIns="91425"/>
          <a:lstStyle>
            <a:lvl1pPr lvl="0" rtl="0">
              <a:spcBef>
                <a:spcPts val="0"/>
              </a:spcBef>
              <a:spcAft>
                <a:spcPts val="0"/>
              </a:spcAft>
              <a:buClr>
                <a:schemeClr val="lt1"/>
              </a:buClr>
              <a:buSzPts val="4800"/>
              <a:buFont typeface="Lato"/>
              <a:buNone/>
              <a:defRPr b="0" sz="4800">
                <a:solidFill>
                  <a:schemeClr val="lt1"/>
                </a:solidFill>
                <a:latin typeface="Lato"/>
                <a:ea typeface="Lato"/>
                <a:cs typeface="Lato"/>
                <a:sym typeface="Lato"/>
              </a:defRPr>
            </a:lvl1pPr>
            <a:lvl2pPr lvl="1" rtl="0">
              <a:spcBef>
                <a:spcPts val="0"/>
              </a:spcBef>
              <a:spcAft>
                <a:spcPts val="0"/>
              </a:spcAft>
              <a:buClr>
                <a:schemeClr val="lt1"/>
              </a:buClr>
              <a:buSzPts val="4800"/>
              <a:buFont typeface="Lato"/>
              <a:buNone/>
              <a:defRPr b="0" sz="4800">
                <a:solidFill>
                  <a:schemeClr val="lt1"/>
                </a:solidFill>
                <a:latin typeface="Lato"/>
                <a:ea typeface="Lato"/>
                <a:cs typeface="Lato"/>
                <a:sym typeface="Lato"/>
              </a:defRPr>
            </a:lvl2pPr>
            <a:lvl3pPr lvl="2" rtl="0">
              <a:spcBef>
                <a:spcPts val="0"/>
              </a:spcBef>
              <a:spcAft>
                <a:spcPts val="0"/>
              </a:spcAft>
              <a:buClr>
                <a:schemeClr val="lt1"/>
              </a:buClr>
              <a:buSzPts val="4800"/>
              <a:buFont typeface="Lato"/>
              <a:buNone/>
              <a:defRPr b="0" sz="4800">
                <a:solidFill>
                  <a:schemeClr val="lt1"/>
                </a:solidFill>
                <a:latin typeface="Lato"/>
                <a:ea typeface="Lato"/>
                <a:cs typeface="Lato"/>
                <a:sym typeface="Lato"/>
              </a:defRPr>
            </a:lvl3pPr>
            <a:lvl4pPr lvl="3" rtl="0">
              <a:spcBef>
                <a:spcPts val="0"/>
              </a:spcBef>
              <a:spcAft>
                <a:spcPts val="0"/>
              </a:spcAft>
              <a:buClr>
                <a:schemeClr val="lt1"/>
              </a:buClr>
              <a:buSzPts val="4800"/>
              <a:buFont typeface="Lato"/>
              <a:buNone/>
              <a:defRPr b="0" sz="4800">
                <a:solidFill>
                  <a:schemeClr val="lt1"/>
                </a:solidFill>
                <a:latin typeface="Lato"/>
                <a:ea typeface="Lato"/>
                <a:cs typeface="Lato"/>
                <a:sym typeface="Lato"/>
              </a:defRPr>
            </a:lvl4pPr>
            <a:lvl5pPr lvl="4" rtl="0">
              <a:spcBef>
                <a:spcPts val="0"/>
              </a:spcBef>
              <a:spcAft>
                <a:spcPts val="0"/>
              </a:spcAft>
              <a:buClr>
                <a:schemeClr val="lt1"/>
              </a:buClr>
              <a:buSzPts val="4800"/>
              <a:buFont typeface="Lato"/>
              <a:buNone/>
              <a:defRPr b="0" sz="4800">
                <a:solidFill>
                  <a:schemeClr val="lt1"/>
                </a:solidFill>
                <a:latin typeface="Lato"/>
                <a:ea typeface="Lato"/>
                <a:cs typeface="Lato"/>
                <a:sym typeface="Lato"/>
              </a:defRPr>
            </a:lvl5pPr>
            <a:lvl6pPr lvl="5" rtl="0">
              <a:spcBef>
                <a:spcPts val="0"/>
              </a:spcBef>
              <a:spcAft>
                <a:spcPts val="0"/>
              </a:spcAft>
              <a:buClr>
                <a:schemeClr val="lt1"/>
              </a:buClr>
              <a:buSzPts val="4800"/>
              <a:buFont typeface="Lato"/>
              <a:buNone/>
              <a:defRPr b="0" sz="4800">
                <a:solidFill>
                  <a:schemeClr val="lt1"/>
                </a:solidFill>
                <a:latin typeface="Lato"/>
                <a:ea typeface="Lato"/>
                <a:cs typeface="Lato"/>
                <a:sym typeface="Lato"/>
              </a:defRPr>
            </a:lvl6pPr>
            <a:lvl7pPr lvl="6" rtl="0">
              <a:spcBef>
                <a:spcPts val="0"/>
              </a:spcBef>
              <a:spcAft>
                <a:spcPts val="0"/>
              </a:spcAft>
              <a:buClr>
                <a:schemeClr val="lt1"/>
              </a:buClr>
              <a:buSzPts val="4800"/>
              <a:buFont typeface="Lato"/>
              <a:buNone/>
              <a:defRPr b="0" sz="4800">
                <a:solidFill>
                  <a:schemeClr val="lt1"/>
                </a:solidFill>
                <a:latin typeface="Lato"/>
                <a:ea typeface="Lato"/>
                <a:cs typeface="Lato"/>
                <a:sym typeface="Lato"/>
              </a:defRPr>
            </a:lvl7pPr>
            <a:lvl8pPr lvl="7" rtl="0">
              <a:spcBef>
                <a:spcPts val="0"/>
              </a:spcBef>
              <a:spcAft>
                <a:spcPts val="0"/>
              </a:spcAft>
              <a:buClr>
                <a:schemeClr val="lt1"/>
              </a:buClr>
              <a:buSzPts val="4800"/>
              <a:buFont typeface="Lato"/>
              <a:buNone/>
              <a:defRPr b="0" sz="4800">
                <a:solidFill>
                  <a:schemeClr val="lt1"/>
                </a:solidFill>
                <a:latin typeface="Lato"/>
                <a:ea typeface="Lato"/>
                <a:cs typeface="Lato"/>
                <a:sym typeface="Lato"/>
              </a:defRPr>
            </a:lvl8pPr>
            <a:lvl9pPr lvl="8" rtl="0">
              <a:spcBef>
                <a:spcPts val="0"/>
              </a:spcBef>
              <a:spcAft>
                <a:spcPts val="0"/>
              </a:spcAft>
              <a:buClr>
                <a:schemeClr val="lt1"/>
              </a:buClr>
              <a:buSzPts val="4800"/>
              <a:buFont typeface="Lato"/>
              <a:buNone/>
              <a:defRPr b="0" sz="4800">
                <a:solidFill>
                  <a:schemeClr val="lt1"/>
                </a:solidFill>
                <a:latin typeface="Lato"/>
                <a:ea typeface="Lato"/>
                <a:cs typeface="Lato"/>
                <a:sym typeface="Lato"/>
              </a:defRPr>
            </a:lvl9pPr>
          </a:lstStyle>
          <a:p/>
        </p:txBody>
      </p:sp>
      <p:sp>
        <p:nvSpPr>
          <p:cNvPr id="193" name="Google Shape;193;p44"/>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194" name="Shape 194"/>
        <p:cNvGrpSpPr/>
        <p:nvPr/>
      </p:nvGrpSpPr>
      <p:grpSpPr>
        <a:xfrm>
          <a:off x="0" y="0"/>
          <a:ext cx="0" cy="0"/>
          <a:chOff x="0" y="0"/>
          <a:chExt cx="0" cy="0"/>
        </a:xfrm>
      </p:grpSpPr>
      <p:sp>
        <p:nvSpPr>
          <p:cNvPr id="195" name="Google Shape;195;p45"/>
          <p:cNvSpPr/>
          <p:nvPr/>
        </p:nvSpPr>
        <p:spPr>
          <a:xfrm>
            <a:off x="4572000" y="-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96" name="Google Shape;196;p45"/>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197" name="Google Shape;197;p45"/>
          <p:cNvSpPr txBox="1"/>
          <p:nvPr>
            <p:ph type="title"/>
          </p:nvPr>
        </p:nvSpPr>
        <p:spPr>
          <a:xfrm>
            <a:off x="265500" y="1107950"/>
            <a:ext cx="4045200" cy="1683600"/>
          </a:xfrm>
          <a:prstGeom prst="rect">
            <a:avLst/>
          </a:prstGeom>
        </p:spPr>
        <p:txBody>
          <a:bodyPr anchorCtr="0" anchor="b" bIns="91425" lIns="91425" spcFirstLastPara="1" rIns="91425" wrap="square" tIns="91425"/>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198" name="Google Shape;198;p45"/>
          <p:cNvSpPr txBox="1"/>
          <p:nvPr>
            <p:ph idx="1" type="subTitle"/>
          </p:nvPr>
        </p:nvSpPr>
        <p:spPr>
          <a:xfrm>
            <a:off x="265500" y="2845201"/>
            <a:ext cx="4045200" cy="1345500"/>
          </a:xfrm>
          <a:prstGeom prst="rect">
            <a:avLst/>
          </a:prstGeom>
        </p:spPr>
        <p:txBody>
          <a:bodyPr anchorCtr="0" anchor="t" bIns="91425" lIns="91425" spcFirstLastPara="1" rIns="91425" wrap="square" tIns="91425"/>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99" name="Google Shape;199;p45"/>
          <p:cNvSpPr txBox="1"/>
          <p:nvPr>
            <p:ph idx="2" type="body"/>
          </p:nvPr>
        </p:nvSpPr>
        <p:spPr>
          <a:xfrm>
            <a:off x="4939500" y="724200"/>
            <a:ext cx="3837000" cy="3695100"/>
          </a:xfrm>
          <a:prstGeom prst="rect">
            <a:avLst/>
          </a:prstGeom>
        </p:spPr>
        <p:txBody>
          <a:bodyPr anchorCtr="0" anchor="ctr" bIns="91425" lIns="91425" spcFirstLastPara="1" rIns="91425" wrap="square" tIns="91425"/>
          <a:lstStyle>
            <a:lvl1pPr indent="-342900" lvl="0" marL="457200" rtl="0">
              <a:spcBef>
                <a:spcPts val="0"/>
              </a:spcBef>
              <a:spcAft>
                <a:spcPts val="0"/>
              </a:spcAft>
              <a:buClr>
                <a:schemeClr val="lt1"/>
              </a:buClr>
              <a:buSzPts val="1800"/>
              <a:buChar char="●"/>
              <a:defRPr>
                <a:solidFill>
                  <a:schemeClr val="lt1"/>
                </a:solidFill>
              </a:defRPr>
            </a:lvl1pPr>
            <a:lvl2pPr indent="-317500" lvl="1" marL="914400" rtl="0">
              <a:spcBef>
                <a:spcPts val="1600"/>
              </a:spcBef>
              <a:spcAft>
                <a:spcPts val="0"/>
              </a:spcAft>
              <a:buClr>
                <a:schemeClr val="lt1"/>
              </a:buClr>
              <a:buSzPts val="1400"/>
              <a:buChar char="○"/>
              <a:defRPr>
                <a:solidFill>
                  <a:schemeClr val="lt1"/>
                </a:solidFill>
              </a:defRPr>
            </a:lvl2pPr>
            <a:lvl3pPr indent="-317500" lvl="2" marL="1371600" rtl="0">
              <a:spcBef>
                <a:spcPts val="1600"/>
              </a:spcBef>
              <a:spcAft>
                <a:spcPts val="0"/>
              </a:spcAft>
              <a:buClr>
                <a:schemeClr val="lt1"/>
              </a:buClr>
              <a:buSzPts val="1400"/>
              <a:buChar char="■"/>
              <a:defRPr>
                <a:solidFill>
                  <a:schemeClr val="lt1"/>
                </a:solidFill>
              </a:defRPr>
            </a:lvl3pPr>
            <a:lvl4pPr indent="-317500" lvl="3" marL="1828800" rtl="0">
              <a:spcBef>
                <a:spcPts val="1600"/>
              </a:spcBef>
              <a:spcAft>
                <a:spcPts val="0"/>
              </a:spcAft>
              <a:buClr>
                <a:schemeClr val="lt1"/>
              </a:buClr>
              <a:buSzPts val="1400"/>
              <a:buChar char="●"/>
              <a:defRPr>
                <a:solidFill>
                  <a:schemeClr val="lt1"/>
                </a:solidFill>
              </a:defRPr>
            </a:lvl4pPr>
            <a:lvl5pPr indent="-317500" lvl="4" marL="2286000" rtl="0">
              <a:spcBef>
                <a:spcPts val="1600"/>
              </a:spcBef>
              <a:spcAft>
                <a:spcPts val="0"/>
              </a:spcAft>
              <a:buClr>
                <a:schemeClr val="lt1"/>
              </a:buClr>
              <a:buSzPts val="1400"/>
              <a:buChar char="○"/>
              <a:defRPr>
                <a:solidFill>
                  <a:schemeClr val="lt1"/>
                </a:solidFill>
              </a:defRPr>
            </a:lvl5pPr>
            <a:lvl6pPr indent="-317500" lvl="5" marL="2743200" rtl="0">
              <a:spcBef>
                <a:spcPts val="1600"/>
              </a:spcBef>
              <a:spcAft>
                <a:spcPts val="0"/>
              </a:spcAft>
              <a:buClr>
                <a:schemeClr val="lt1"/>
              </a:buClr>
              <a:buSzPts val="1400"/>
              <a:buChar char="■"/>
              <a:defRPr>
                <a:solidFill>
                  <a:schemeClr val="lt1"/>
                </a:solidFill>
              </a:defRPr>
            </a:lvl6pPr>
            <a:lvl7pPr indent="-317500" lvl="6" marL="3200400" rtl="0">
              <a:spcBef>
                <a:spcPts val="1600"/>
              </a:spcBef>
              <a:spcAft>
                <a:spcPts val="0"/>
              </a:spcAft>
              <a:buClr>
                <a:schemeClr val="lt1"/>
              </a:buClr>
              <a:buSzPts val="1400"/>
              <a:buChar char="●"/>
              <a:defRPr>
                <a:solidFill>
                  <a:schemeClr val="lt1"/>
                </a:solidFill>
              </a:defRPr>
            </a:lvl7pPr>
            <a:lvl8pPr indent="-317500" lvl="7" marL="3657600" rtl="0">
              <a:spcBef>
                <a:spcPts val="1600"/>
              </a:spcBef>
              <a:spcAft>
                <a:spcPts val="0"/>
              </a:spcAft>
              <a:buClr>
                <a:schemeClr val="lt1"/>
              </a:buClr>
              <a:buSzPts val="1400"/>
              <a:buChar char="○"/>
              <a:defRPr>
                <a:solidFill>
                  <a:schemeClr val="lt1"/>
                </a:solidFill>
              </a:defRPr>
            </a:lvl8pPr>
            <a:lvl9pPr indent="-317500" lvl="8" marL="4114800" rtl="0">
              <a:spcBef>
                <a:spcPts val="1600"/>
              </a:spcBef>
              <a:spcAft>
                <a:spcPts val="1600"/>
              </a:spcAft>
              <a:buClr>
                <a:schemeClr val="lt1"/>
              </a:buClr>
              <a:buSzPts val="1400"/>
              <a:buChar char="■"/>
              <a:defRPr>
                <a:solidFill>
                  <a:schemeClr val="lt1"/>
                </a:solidFill>
              </a:defRPr>
            </a:lvl9pPr>
          </a:lstStyle>
          <a:p/>
        </p:txBody>
      </p:sp>
      <p:sp>
        <p:nvSpPr>
          <p:cNvPr id="200" name="Google Shape;200;p45"/>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201" name="Shape 201"/>
        <p:cNvGrpSpPr/>
        <p:nvPr/>
      </p:nvGrpSpPr>
      <p:grpSpPr>
        <a:xfrm>
          <a:off x="0" y="0"/>
          <a:ext cx="0" cy="0"/>
          <a:chOff x="0" y="0"/>
          <a:chExt cx="0" cy="0"/>
        </a:xfrm>
      </p:grpSpPr>
      <p:sp>
        <p:nvSpPr>
          <p:cNvPr id="202" name="Google Shape;202;p46"/>
          <p:cNvSpPr txBox="1"/>
          <p:nvPr>
            <p:ph idx="1" type="body"/>
          </p:nvPr>
        </p:nvSpPr>
        <p:spPr>
          <a:xfrm>
            <a:off x="319500" y="4230575"/>
            <a:ext cx="5998800" cy="598800"/>
          </a:xfrm>
          <a:prstGeom prst="rect">
            <a:avLst/>
          </a:prstGeom>
        </p:spPr>
        <p:txBody>
          <a:bodyPr anchorCtr="0" anchor="ctr" bIns="91425" lIns="91425" spcFirstLastPara="1" rIns="91425" wrap="square" tIns="91425"/>
          <a:lstStyle>
            <a:lvl1pPr indent="-228600" lvl="0" marL="457200" rtl="0">
              <a:lnSpc>
                <a:spcPct val="100000"/>
              </a:lnSpc>
              <a:spcBef>
                <a:spcPts val="0"/>
              </a:spcBef>
              <a:spcAft>
                <a:spcPts val="0"/>
              </a:spcAft>
              <a:buSzPts val="1800"/>
              <a:buNone/>
              <a:defRPr/>
            </a:lvl1pPr>
          </a:lstStyle>
          <a:p/>
        </p:txBody>
      </p:sp>
      <p:sp>
        <p:nvSpPr>
          <p:cNvPr id="203" name="Google Shape;203;p46"/>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204" name="Shape 204"/>
        <p:cNvGrpSpPr/>
        <p:nvPr/>
      </p:nvGrpSpPr>
      <p:grpSpPr>
        <a:xfrm>
          <a:off x="0" y="0"/>
          <a:ext cx="0" cy="0"/>
          <a:chOff x="0" y="0"/>
          <a:chExt cx="0" cy="0"/>
        </a:xfrm>
      </p:grpSpPr>
      <p:sp>
        <p:nvSpPr>
          <p:cNvPr id="205" name="Google Shape;205;p47"/>
          <p:cNvSpPr/>
          <p:nvPr/>
        </p:nvSpPr>
        <p:spPr>
          <a:xfrm>
            <a:off x="0" y="5045700"/>
            <a:ext cx="9144000" cy="978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47"/>
          <p:cNvSpPr txBox="1"/>
          <p:nvPr>
            <p:ph hasCustomPrompt="1" type="title"/>
          </p:nvPr>
        </p:nvSpPr>
        <p:spPr>
          <a:xfrm>
            <a:off x="311700" y="1233100"/>
            <a:ext cx="8520600" cy="1610100"/>
          </a:xfrm>
          <a:prstGeom prst="rect">
            <a:avLst/>
          </a:prstGeom>
        </p:spPr>
        <p:txBody>
          <a:bodyPr anchorCtr="0" anchor="b" bIns="91425" lIns="91425" spcFirstLastPara="1" rIns="91425" wrap="square" tIns="91425"/>
          <a:lstStyle>
            <a:lvl1pPr lvl="0" rtl="0" algn="ctr">
              <a:spcBef>
                <a:spcPts val="0"/>
              </a:spcBef>
              <a:spcAft>
                <a:spcPts val="0"/>
              </a:spcAft>
              <a:buSzPts val="10000"/>
              <a:buFont typeface="Lato"/>
              <a:buNone/>
              <a:defRPr sz="10000">
                <a:latin typeface="Lato"/>
                <a:ea typeface="Lato"/>
                <a:cs typeface="Lato"/>
                <a:sym typeface="Lato"/>
              </a:defRPr>
            </a:lvl1pPr>
            <a:lvl2pPr lvl="1" rtl="0" algn="ctr">
              <a:spcBef>
                <a:spcPts val="0"/>
              </a:spcBef>
              <a:spcAft>
                <a:spcPts val="0"/>
              </a:spcAft>
              <a:buSzPts val="10000"/>
              <a:buFont typeface="Lato"/>
              <a:buNone/>
              <a:defRPr sz="10000">
                <a:latin typeface="Lato"/>
                <a:ea typeface="Lato"/>
                <a:cs typeface="Lato"/>
                <a:sym typeface="Lato"/>
              </a:defRPr>
            </a:lvl2pPr>
            <a:lvl3pPr lvl="2" rtl="0" algn="ctr">
              <a:spcBef>
                <a:spcPts val="0"/>
              </a:spcBef>
              <a:spcAft>
                <a:spcPts val="0"/>
              </a:spcAft>
              <a:buSzPts val="10000"/>
              <a:buFont typeface="Lato"/>
              <a:buNone/>
              <a:defRPr sz="10000">
                <a:latin typeface="Lato"/>
                <a:ea typeface="Lato"/>
                <a:cs typeface="Lato"/>
                <a:sym typeface="Lato"/>
              </a:defRPr>
            </a:lvl3pPr>
            <a:lvl4pPr lvl="3" rtl="0" algn="ctr">
              <a:spcBef>
                <a:spcPts val="0"/>
              </a:spcBef>
              <a:spcAft>
                <a:spcPts val="0"/>
              </a:spcAft>
              <a:buSzPts val="10000"/>
              <a:buFont typeface="Lato"/>
              <a:buNone/>
              <a:defRPr sz="10000">
                <a:latin typeface="Lato"/>
                <a:ea typeface="Lato"/>
                <a:cs typeface="Lato"/>
                <a:sym typeface="Lato"/>
              </a:defRPr>
            </a:lvl4pPr>
            <a:lvl5pPr lvl="4" rtl="0" algn="ctr">
              <a:spcBef>
                <a:spcPts val="0"/>
              </a:spcBef>
              <a:spcAft>
                <a:spcPts val="0"/>
              </a:spcAft>
              <a:buSzPts val="10000"/>
              <a:buFont typeface="Lato"/>
              <a:buNone/>
              <a:defRPr sz="10000">
                <a:latin typeface="Lato"/>
                <a:ea typeface="Lato"/>
                <a:cs typeface="Lato"/>
                <a:sym typeface="Lato"/>
              </a:defRPr>
            </a:lvl5pPr>
            <a:lvl6pPr lvl="5" rtl="0" algn="ctr">
              <a:spcBef>
                <a:spcPts val="0"/>
              </a:spcBef>
              <a:spcAft>
                <a:spcPts val="0"/>
              </a:spcAft>
              <a:buSzPts val="10000"/>
              <a:buFont typeface="Lato"/>
              <a:buNone/>
              <a:defRPr sz="10000">
                <a:latin typeface="Lato"/>
                <a:ea typeface="Lato"/>
                <a:cs typeface="Lato"/>
                <a:sym typeface="Lato"/>
              </a:defRPr>
            </a:lvl6pPr>
            <a:lvl7pPr lvl="6" rtl="0" algn="ctr">
              <a:spcBef>
                <a:spcPts val="0"/>
              </a:spcBef>
              <a:spcAft>
                <a:spcPts val="0"/>
              </a:spcAft>
              <a:buSzPts val="10000"/>
              <a:buFont typeface="Lato"/>
              <a:buNone/>
              <a:defRPr sz="10000">
                <a:latin typeface="Lato"/>
                <a:ea typeface="Lato"/>
                <a:cs typeface="Lato"/>
                <a:sym typeface="Lato"/>
              </a:defRPr>
            </a:lvl7pPr>
            <a:lvl8pPr lvl="7" rtl="0" algn="ctr">
              <a:spcBef>
                <a:spcPts val="0"/>
              </a:spcBef>
              <a:spcAft>
                <a:spcPts val="0"/>
              </a:spcAft>
              <a:buSzPts val="10000"/>
              <a:buFont typeface="Lato"/>
              <a:buNone/>
              <a:defRPr sz="10000">
                <a:latin typeface="Lato"/>
                <a:ea typeface="Lato"/>
                <a:cs typeface="Lato"/>
                <a:sym typeface="Lato"/>
              </a:defRPr>
            </a:lvl8pPr>
            <a:lvl9pPr lvl="8" rtl="0" algn="ctr">
              <a:spcBef>
                <a:spcPts val="0"/>
              </a:spcBef>
              <a:spcAft>
                <a:spcPts val="0"/>
              </a:spcAft>
              <a:buSzPts val="10000"/>
              <a:buFont typeface="Lato"/>
              <a:buNone/>
              <a:defRPr sz="10000">
                <a:latin typeface="Lato"/>
                <a:ea typeface="Lato"/>
                <a:cs typeface="Lato"/>
                <a:sym typeface="Lato"/>
              </a:defRPr>
            </a:lvl9pPr>
          </a:lstStyle>
          <a:p>
            <a:r>
              <a:t>xx%</a:t>
            </a:r>
          </a:p>
        </p:txBody>
      </p:sp>
      <p:sp>
        <p:nvSpPr>
          <p:cNvPr id="207" name="Google Shape;207;p47"/>
          <p:cNvSpPr txBox="1"/>
          <p:nvPr>
            <p:ph idx="1" type="body"/>
          </p:nvPr>
        </p:nvSpPr>
        <p:spPr>
          <a:xfrm>
            <a:off x="311700" y="2919450"/>
            <a:ext cx="8520600" cy="1071600"/>
          </a:xfrm>
          <a:prstGeom prst="rect">
            <a:avLst/>
          </a:prstGeom>
        </p:spPr>
        <p:txBody>
          <a:bodyPr anchorCtr="0" anchor="t" bIns="91425" lIns="91425" spcFirstLastPara="1" rIns="91425" wrap="square" tIns="91425"/>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208" name="Google Shape;208;p47"/>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209" name="Shape 209"/>
        <p:cNvGrpSpPr/>
        <p:nvPr/>
      </p:nvGrpSpPr>
      <p:grpSpPr>
        <a:xfrm>
          <a:off x="0" y="0"/>
          <a:ext cx="0" cy="0"/>
          <a:chOff x="0" y="0"/>
          <a:chExt cx="0" cy="0"/>
        </a:xfrm>
      </p:grpSpPr>
      <p:sp>
        <p:nvSpPr>
          <p:cNvPr id="210" name="Google Shape;210;p48"/>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215" name="Shape 215"/>
        <p:cNvGrpSpPr/>
        <p:nvPr/>
      </p:nvGrpSpPr>
      <p:grpSpPr>
        <a:xfrm>
          <a:off x="0" y="0"/>
          <a:ext cx="0" cy="0"/>
          <a:chOff x="0" y="0"/>
          <a:chExt cx="0" cy="0"/>
        </a:xfrm>
      </p:grpSpPr>
      <p:sp>
        <p:nvSpPr>
          <p:cNvPr id="216" name="Google Shape;216;p50"/>
          <p:cNvSpPr/>
          <p:nvPr/>
        </p:nvSpPr>
        <p:spPr>
          <a:xfrm rot="5400000">
            <a:off x="7500300" y="505"/>
            <a:ext cx="1643700" cy="1643700"/>
          </a:xfrm>
          <a:prstGeom prst="diagStripe">
            <a:avLst>
              <a:gd fmla="val 0"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17" name="Google Shape;217;p50"/>
          <p:cNvGrpSpPr/>
          <p:nvPr/>
        </p:nvGrpSpPr>
        <p:grpSpPr>
          <a:xfrm>
            <a:off x="0" y="490"/>
            <a:ext cx="5153705" cy="5134399"/>
            <a:chOff x="0" y="75"/>
            <a:chExt cx="5153705" cy="5152950"/>
          </a:xfrm>
        </p:grpSpPr>
        <p:sp>
          <p:nvSpPr>
            <p:cNvPr id="218" name="Google Shape;218;p50"/>
            <p:cNvSpPr/>
            <p:nvPr/>
          </p:nvSpPr>
          <p:spPr>
            <a:xfrm rot="-5400000">
              <a:off x="455" y="-225"/>
              <a:ext cx="5152800" cy="5153700"/>
            </a:xfrm>
            <a:prstGeom prst="diagStripe">
              <a:avLst>
                <a:gd fmla="val 50000"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50"/>
            <p:cNvSpPr/>
            <p:nvPr/>
          </p:nvSpPr>
          <p:spPr>
            <a:xfrm rot="-5400000">
              <a:off x="150" y="1145825"/>
              <a:ext cx="3996600" cy="3996900"/>
            </a:xfrm>
            <a:prstGeom prst="diagStripe">
              <a:avLst>
                <a:gd fmla="val 58774"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50"/>
            <p:cNvSpPr/>
            <p:nvPr/>
          </p:nvSpPr>
          <p:spPr>
            <a:xfrm rot="-5400000">
              <a:off x="1646" y="-75"/>
              <a:ext cx="2299800" cy="23001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50"/>
            <p:cNvSpPr/>
            <p:nvPr/>
          </p:nvSpPr>
          <p:spPr>
            <a:xfrm flipH="1">
              <a:off x="652821" y="590035"/>
              <a:ext cx="2300100" cy="2299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22" name="Google Shape;222;p50"/>
          <p:cNvSpPr txBox="1"/>
          <p:nvPr>
            <p:ph type="ctrTitle"/>
          </p:nvPr>
        </p:nvSpPr>
        <p:spPr>
          <a:xfrm>
            <a:off x="3537150" y="1578400"/>
            <a:ext cx="5017500" cy="1578900"/>
          </a:xfrm>
          <a:prstGeom prst="rect">
            <a:avLst/>
          </a:prstGeom>
        </p:spPr>
        <p:txBody>
          <a:bodyPr anchorCtr="0" anchor="t" bIns="91425" lIns="91425" spcFirstLastPara="1" rIns="91425" wrap="square" tIns="91425"/>
          <a:lstStyle>
            <a:lvl1pPr lvl="0" rtl="0">
              <a:spcBef>
                <a:spcPts val="0"/>
              </a:spcBef>
              <a:spcAft>
                <a:spcPts val="0"/>
              </a:spcAft>
              <a:buSzPts val="4000"/>
              <a:buNone/>
              <a:defRPr sz="4000"/>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p:txBody>
      </p:sp>
      <p:sp>
        <p:nvSpPr>
          <p:cNvPr id="223" name="Google Shape;223;p50"/>
          <p:cNvSpPr txBox="1"/>
          <p:nvPr>
            <p:ph idx="1" type="subTitle"/>
          </p:nvPr>
        </p:nvSpPr>
        <p:spPr>
          <a:xfrm>
            <a:off x="5083950" y="3924925"/>
            <a:ext cx="3470700" cy="506100"/>
          </a:xfrm>
          <a:prstGeom prst="rect">
            <a:avLst/>
          </a:prstGeom>
        </p:spPr>
        <p:txBody>
          <a:bodyPr anchorCtr="0" anchor="t" bIns="91425" lIns="91425" spcFirstLastPara="1" rIns="91425" wrap="square" tIns="91425"/>
          <a:lstStyle>
            <a:lvl1pPr lvl="0" rtl="0">
              <a:lnSpc>
                <a:spcPct val="100000"/>
              </a:lnSpc>
              <a:spcBef>
                <a:spcPts val="0"/>
              </a:spcBef>
              <a:spcAft>
                <a:spcPts val="0"/>
              </a:spcAft>
              <a:buSzPts val="1300"/>
              <a:buNone/>
              <a:defRPr/>
            </a:lvl1pPr>
            <a:lvl2pPr lvl="1" rtl="0">
              <a:lnSpc>
                <a:spcPct val="100000"/>
              </a:lnSpc>
              <a:spcBef>
                <a:spcPts val="0"/>
              </a:spcBef>
              <a:spcAft>
                <a:spcPts val="0"/>
              </a:spcAft>
              <a:buSzPts val="1300"/>
              <a:buNone/>
              <a:defRPr sz="1300"/>
            </a:lvl2pPr>
            <a:lvl3pPr lvl="2" rtl="0">
              <a:lnSpc>
                <a:spcPct val="100000"/>
              </a:lnSpc>
              <a:spcBef>
                <a:spcPts val="0"/>
              </a:spcBef>
              <a:spcAft>
                <a:spcPts val="0"/>
              </a:spcAft>
              <a:buSzPts val="1300"/>
              <a:buNone/>
              <a:defRPr sz="1300"/>
            </a:lvl3pPr>
            <a:lvl4pPr lvl="3" rtl="0">
              <a:lnSpc>
                <a:spcPct val="100000"/>
              </a:lnSpc>
              <a:spcBef>
                <a:spcPts val="0"/>
              </a:spcBef>
              <a:spcAft>
                <a:spcPts val="0"/>
              </a:spcAft>
              <a:buSzPts val="1300"/>
              <a:buNone/>
              <a:defRPr sz="1300"/>
            </a:lvl4pPr>
            <a:lvl5pPr lvl="4" rtl="0">
              <a:lnSpc>
                <a:spcPct val="100000"/>
              </a:lnSpc>
              <a:spcBef>
                <a:spcPts val="0"/>
              </a:spcBef>
              <a:spcAft>
                <a:spcPts val="0"/>
              </a:spcAft>
              <a:buSzPts val="1300"/>
              <a:buNone/>
              <a:defRPr sz="1300"/>
            </a:lvl5pPr>
            <a:lvl6pPr lvl="5" rtl="0">
              <a:lnSpc>
                <a:spcPct val="100000"/>
              </a:lnSpc>
              <a:spcBef>
                <a:spcPts val="0"/>
              </a:spcBef>
              <a:spcAft>
                <a:spcPts val="0"/>
              </a:spcAft>
              <a:buSzPts val="1300"/>
              <a:buNone/>
              <a:defRPr sz="1300"/>
            </a:lvl6pPr>
            <a:lvl7pPr lvl="6" rtl="0">
              <a:lnSpc>
                <a:spcPct val="100000"/>
              </a:lnSpc>
              <a:spcBef>
                <a:spcPts val="0"/>
              </a:spcBef>
              <a:spcAft>
                <a:spcPts val="0"/>
              </a:spcAft>
              <a:buSzPts val="1300"/>
              <a:buNone/>
              <a:defRPr sz="1300"/>
            </a:lvl7pPr>
            <a:lvl8pPr lvl="7" rtl="0">
              <a:lnSpc>
                <a:spcPct val="100000"/>
              </a:lnSpc>
              <a:spcBef>
                <a:spcPts val="0"/>
              </a:spcBef>
              <a:spcAft>
                <a:spcPts val="0"/>
              </a:spcAft>
              <a:buSzPts val="1300"/>
              <a:buNone/>
              <a:defRPr sz="1300"/>
            </a:lvl8pPr>
            <a:lvl9pPr lvl="8" rtl="0">
              <a:lnSpc>
                <a:spcPct val="100000"/>
              </a:lnSpc>
              <a:spcBef>
                <a:spcPts val="0"/>
              </a:spcBef>
              <a:spcAft>
                <a:spcPts val="0"/>
              </a:spcAft>
              <a:buSzPts val="1300"/>
              <a:buNone/>
              <a:defRPr sz="1300"/>
            </a:lvl9pPr>
          </a:lstStyle>
          <a:p/>
        </p:txBody>
      </p:sp>
      <p:sp>
        <p:nvSpPr>
          <p:cNvPr id="224" name="Google Shape;224;p5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225" name="Shape 225"/>
        <p:cNvGrpSpPr/>
        <p:nvPr/>
      </p:nvGrpSpPr>
      <p:grpSpPr>
        <a:xfrm>
          <a:off x="0" y="0"/>
          <a:ext cx="0" cy="0"/>
          <a:chOff x="0" y="0"/>
          <a:chExt cx="0" cy="0"/>
        </a:xfrm>
      </p:grpSpPr>
      <p:grpSp>
        <p:nvGrpSpPr>
          <p:cNvPr id="226" name="Google Shape;226;p51"/>
          <p:cNvGrpSpPr/>
          <p:nvPr/>
        </p:nvGrpSpPr>
        <p:grpSpPr>
          <a:xfrm>
            <a:off x="4406400" y="0"/>
            <a:ext cx="4737600" cy="5143065"/>
            <a:chOff x="4406400" y="0"/>
            <a:chExt cx="4737600" cy="5143065"/>
          </a:xfrm>
        </p:grpSpPr>
        <p:sp>
          <p:nvSpPr>
            <p:cNvPr id="227" name="Google Shape;227;p51"/>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51"/>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51"/>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51"/>
            <p:cNvSpPr/>
            <p:nvPr/>
          </p:nvSpPr>
          <p:spPr>
            <a:xfrm flipH="1">
              <a:off x="5849857" y="14439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51"/>
            <p:cNvSpPr/>
            <p:nvPr/>
          </p:nvSpPr>
          <p:spPr>
            <a:xfrm rot="-5400000">
              <a:off x="5987081" y="24694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51"/>
            <p:cNvSpPr/>
            <p:nvPr/>
          </p:nvSpPr>
          <p:spPr>
            <a:xfrm flipH="1">
              <a:off x="6222115" y="267695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51"/>
            <p:cNvSpPr/>
            <p:nvPr/>
          </p:nvSpPr>
          <p:spPr>
            <a:xfrm rot="-5400000">
              <a:off x="6675341" y="186201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51"/>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51"/>
            <p:cNvSpPr/>
            <p:nvPr/>
          </p:nvSpPr>
          <p:spPr>
            <a:xfrm rot="-5400000">
              <a:off x="6861141" y="247781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51"/>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51"/>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51"/>
            <p:cNvSpPr/>
            <p:nvPr/>
          </p:nvSpPr>
          <p:spPr>
            <a:xfrm rot="-5400000">
              <a:off x="7047599" y="309501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51"/>
            <p:cNvSpPr/>
            <p:nvPr/>
          </p:nvSpPr>
          <p:spPr>
            <a:xfrm flipH="1">
              <a:off x="7276649" y="330250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51"/>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51"/>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51"/>
            <p:cNvSpPr/>
            <p:nvPr/>
          </p:nvSpPr>
          <p:spPr>
            <a:xfrm rot="-5400000">
              <a:off x="8102491" y="371847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51"/>
            <p:cNvSpPr/>
            <p:nvPr/>
          </p:nvSpPr>
          <p:spPr>
            <a:xfrm flipH="1">
              <a:off x="8334533" y="392596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51"/>
            <p:cNvSpPr/>
            <p:nvPr/>
          </p:nvSpPr>
          <p:spPr>
            <a:xfrm rot="-5400000">
              <a:off x="8288290" y="43342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45" name="Google Shape;245;p51"/>
          <p:cNvSpPr txBox="1"/>
          <p:nvPr>
            <p:ph type="title"/>
          </p:nvPr>
        </p:nvSpPr>
        <p:spPr>
          <a:xfrm>
            <a:off x="823850" y="2053000"/>
            <a:ext cx="4587000" cy="1148700"/>
          </a:xfrm>
          <a:prstGeom prst="rect">
            <a:avLst/>
          </a:prstGeom>
        </p:spPr>
        <p:txBody>
          <a:bodyPr anchorCtr="0" anchor="ctr" bIns="91425" lIns="91425" spcFirstLastPara="1" rIns="91425" wrap="square" tIns="91425"/>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46" name="Google Shape;246;p5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47" name="Shape 247"/>
        <p:cNvGrpSpPr/>
        <p:nvPr/>
      </p:nvGrpSpPr>
      <p:grpSpPr>
        <a:xfrm>
          <a:off x="0" y="0"/>
          <a:ext cx="0" cy="0"/>
          <a:chOff x="0" y="0"/>
          <a:chExt cx="0" cy="0"/>
        </a:xfrm>
      </p:grpSpPr>
      <p:grpSp>
        <p:nvGrpSpPr>
          <p:cNvPr id="248" name="Google Shape;248;p52"/>
          <p:cNvGrpSpPr/>
          <p:nvPr/>
        </p:nvGrpSpPr>
        <p:grpSpPr>
          <a:xfrm>
            <a:off x="0" y="381001"/>
            <a:ext cx="1037850" cy="1016287"/>
            <a:chOff x="0" y="381001"/>
            <a:chExt cx="1037850" cy="1016287"/>
          </a:xfrm>
        </p:grpSpPr>
        <p:sp>
          <p:nvSpPr>
            <p:cNvPr id="249" name="Google Shape;249;p52"/>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52"/>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51" name="Google Shape;251;p52"/>
          <p:cNvSpPr txBox="1"/>
          <p:nvPr>
            <p:ph type="title"/>
          </p:nvPr>
        </p:nvSpPr>
        <p:spPr>
          <a:xfrm>
            <a:off x="1297500" y="393750"/>
            <a:ext cx="7038900" cy="914100"/>
          </a:xfrm>
          <a:prstGeom prst="rect">
            <a:avLst/>
          </a:prstGeom>
        </p:spPr>
        <p:txBody>
          <a:bodyPr anchorCtr="0" anchor="t" bIns="91425" lIns="91425" spcFirstLastPara="1" rIns="91425" wrap="square" tIns="91425"/>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252" name="Google Shape;252;p52"/>
          <p:cNvSpPr txBox="1"/>
          <p:nvPr>
            <p:ph idx="1" type="body"/>
          </p:nvPr>
        </p:nvSpPr>
        <p:spPr>
          <a:xfrm>
            <a:off x="1297500" y="1567550"/>
            <a:ext cx="7038900" cy="2911200"/>
          </a:xfrm>
          <a:prstGeom prst="rect">
            <a:avLst/>
          </a:prstGeom>
        </p:spPr>
        <p:txBody>
          <a:bodyPr anchorCtr="0" anchor="t" bIns="91425" lIns="91425" spcFirstLastPara="1" rIns="91425" wrap="square" tIns="91425"/>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253" name="Google Shape;253;p5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54" name="Shape 254"/>
        <p:cNvGrpSpPr/>
        <p:nvPr/>
      </p:nvGrpSpPr>
      <p:grpSpPr>
        <a:xfrm>
          <a:off x="0" y="0"/>
          <a:ext cx="0" cy="0"/>
          <a:chOff x="0" y="0"/>
          <a:chExt cx="0" cy="0"/>
        </a:xfrm>
      </p:grpSpPr>
      <p:grpSp>
        <p:nvGrpSpPr>
          <p:cNvPr id="255" name="Google Shape;255;p53"/>
          <p:cNvGrpSpPr/>
          <p:nvPr/>
        </p:nvGrpSpPr>
        <p:grpSpPr>
          <a:xfrm>
            <a:off x="0" y="381001"/>
            <a:ext cx="1037850" cy="1016287"/>
            <a:chOff x="0" y="381001"/>
            <a:chExt cx="1037850" cy="1016287"/>
          </a:xfrm>
        </p:grpSpPr>
        <p:sp>
          <p:nvSpPr>
            <p:cNvPr id="256" name="Google Shape;256;p53"/>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53"/>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58" name="Google Shape;258;p53"/>
          <p:cNvSpPr txBox="1"/>
          <p:nvPr>
            <p:ph type="title"/>
          </p:nvPr>
        </p:nvSpPr>
        <p:spPr>
          <a:xfrm>
            <a:off x="1297500" y="393750"/>
            <a:ext cx="7038900" cy="914100"/>
          </a:xfrm>
          <a:prstGeom prst="rect">
            <a:avLst/>
          </a:prstGeom>
        </p:spPr>
        <p:txBody>
          <a:bodyPr anchorCtr="0" anchor="t" bIns="91425" lIns="91425" spcFirstLastPara="1" rIns="91425" wrap="square" tIns="91425"/>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259" name="Google Shape;259;p53"/>
          <p:cNvSpPr txBox="1"/>
          <p:nvPr>
            <p:ph idx="1" type="body"/>
          </p:nvPr>
        </p:nvSpPr>
        <p:spPr>
          <a:xfrm>
            <a:off x="1297500" y="1567550"/>
            <a:ext cx="3403200" cy="2911200"/>
          </a:xfrm>
          <a:prstGeom prst="rect">
            <a:avLst/>
          </a:prstGeom>
        </p:spPr>
        <p:txBody>
          <a:bodyPr anchorCtr="0" anchor="t" bIns="91425" lIns="91425" spcFirstLastPara="1" rIns="91425" wrap="square" tIns="91425"/>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260" name="Google Shape;260;p53"/>
          <p:cNvSpPr txBox="1"/>
          <p:nvPr>
            <p:ph idx="2" type="body"/>
          </p:nvPr>
        </p:nvSpPr>
        <p:spPr>
          <a:xfrm>
            <a:off x="4933221" y="1567550"/>
            <a:ext cx="3403200" cy="2911200"/>
          </a:xfrm>
          <a:prstGeom prst="rect">
            <a:avLst/>
          </a:prstGeom>
        </p:spPr>
        <p:txBody>
          <a:bodyPr anchorCtr="0" anchor="t" bIns="91425" lIns="91425" spcFirstLastPara="1" rIns="91425" wrap="square" tIns="91425"/>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261" name="Google Shape;261;p5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62" name="Shape 262"/>
        <p:cNvGrpSpPr/>
        <p:nvPr/>
      </p:nvGrpSpPr>
      <p:grpSpPr>
        <a:xfrm>
          <a:off x="0" y="0"/>
          <a:ext cx="0" cy="0"/>
          <a:chOff x="0" y="0"/>
          <a:chExt cx="0" cy="0"/>
        </a:xfrm>
      </p:grpSpPr>
      <p:grpSp>
        <p:nvGrpSpPr>
          <p:cNvPr id="263" name="Google Shape;263;p54"/>
          <p:cNvGrpSpPr/>
          <p:nvPr/>
        </p:nvGrpSpPr>
        <p:grpSpPr>
          <a:xfrm>
            <a:off x="0" y="381001"/>
            <a:ext cx="1037850" cy="1016287"/>
            <a:chOff x="0" y="381001"/>
            <a:chExt cx="1037850" cy="1016287"/>
          </a:xfrm>
        </p:grpSpPr>
        <p:sp>
          <p:nvSpPr>
            <p:cNvPr id="264" name="Google Shape;264;p54"/>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54"/>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66" name="Google Shape;266;p54"/>
          <p:cNvSpPr txBox="1"/>
          <p:nvPr>
            <p:ph type="title"/>
          </p:nvPr>
        </p:nvSpPr>
        <p:spPr>
          <a:xfrm>
            <a:off x="1297500" y="393750"/>
            <a:ext cx="7038900" cy="914100"/>
          </a:xfrm>
          <a:prstGeom prst="rect">
            <a:avLst/>
          </a:prstGeom>
        </p:spPr>
        <p:txBody>
          <a:bodyPr anchorCtr="0" anchor="t" bIns="91425" lIns="91425" spcFirstLastPara="1" rIns="91425" wrap="square" tIns="91425"/>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267" name="Google Shape;267;p5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3" name="Shape 33"/>
        <p:cNvGrpSpPr/>
        <p:nvPr/>
      </p:nvGrpSpPr>
      <p:grpSpPr>
        <a:xfrm>
          <a:off x="0" y="0"/>
          <a:ext cx="0" cy="0"/>
          <a:chOff x="0" y="0"/>
          <a:chExt cx="0" cy="0"/>
        </a:xfrm>
      </p:grpSpPr>
      <p:sp>
        <p:nvSpPr>
          <p:cNvPr id="34" name="Google Shape;34;p6"/>
          <p:cNvSpPr txBox="1"/>
          <p:nvPr>
            <p:ph type="title"/>
          </p:nvPr>
        </p:nvSpPr>
        <p:spPr>
          <a:xfrm>
            <a:off x="311700" y="372725"/>
            <a:ext cx="8520600" cy="645000"/>
          </a:xfrm>
          <a:prstGeom prst="rect">
            <a:avLst/>
          </a:prstGeom>
        </p:spPr>
        <p:txBody>
          <a:bodyPr anchorCtr="0" anchor="t" bIns="91425" lIns="91425" spcFirstLastPara="1" rIns="91425" wrap="square" tIns="91425"/>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35" name="Google Shape;35;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68" name="Shape 268"/>
        <p:cNvGrpSpPr/>
        <p:nvPr/>
      </p:nvGrpSpPr>
      <p:grpSpPr>
        <a:xfrm>
          <a:off x="0" y="0"/>
          <a:ext cx="0" cy="0"/>
          <a:chOff x="0" y="0"/>
          <a:chExt cx="0" cy="0"/>
        </a:xfrm>
      </p:grpSpPr>
      <p:grpSp>
        <p:nvGrpSpPr>
          <p:cNvPr id="269" name="Google Shape;269;p55"/>
          <p:cNvGrpSpPr/>
          <p:nvPr/>
        </p:nvGrpSpPr>
        <p:grpSpPr>
          <a:xfrm>
            <a:off x="0" y="381001"/>
            <a:ext cx="1037850" cy="1016287"/>
            <a:chOff x="0" y="381001"/>
            <a:chExt cx="1037850" cy="1016287"/>
          </a:xfrm>
        </p:grpSpPr>
        <p:sp>
          <p:nvSpPr>
            <p:cNvPr id="270" name="Google Shape;270;p55"/>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55"/>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72" name="Google Shape;272;p55"/>
          <p:cNvSpPr txBox="1"/>
          <p:nvPr>
            <p:ph type="title"/>
          </p:nvPr>
        </p:nvSpPr>
        <p:spPr>
          <a:xfrm>
            <a:off x="1297500" y="393750"/>
            <a:ext cx="3798900" cy="1493100"/>
          </a:xfrm>
          <a:prstGeom prst="rect">
            <a:avLst/>
          </a:prstGeom>
        </p:spPr>
        <p:txBody>
          <a:bodyPr anchorCtr="0" anchor="t" bIns="91425" lIns="91425" spcFirstLastPara="1" rIns="91425" wrap="square" tIns="91425"/>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273" name="Google Shape;273;p55"/>
          <p:cNvSpPr txBox="1"/>
          <p:nvPr>
            <p:ph idx="1" type="body"/>
          </p:nvPr>
        </p:nvSpPr>
        <p:spPr>
          <a:xfrm>
            <a:off x="1297500" y="1972550"/>
            <a:ext cx="3798900" cy="2415900"/>
          </a:xfrm>
          <a:prstGeom prst="rect">
            <a:avLst/>
          </a:prstGeom>
        </p:spPr>
        <p:txBody>
          <a:bodyPr anchorCtr="0" anchor="t" bIns="91425" lIns="91425" spcFirstLastPara="1" rIns="91425" wrap="square" tIns="91425"/>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274" name="Google Shape;274;p5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275" name="Shape 275"/>
        <p:cNvGrpSpPr/>
        <p:nvPr/>
      </p:nvGrpSpPr>
      <p:grpSpPr>
        <a:xfrm>
          <a:off x="0" y="0"/>
          <a:ext cx="0" cy="0"/>
          <a:chOff x="0" y="0"/>
          <a:chExt cx="0" cy="0"/>
        </a:xfrm>
      </p:grpSpPr>
      <p:grpSp>
        <p:nvGrpSpPr>
          <p:cNvPr id="276" name="Google Shape;276;p56"/>
          <p:cNvGrpSpPr/>
          <p:nvPr/>
        </p:nvGrpSpPr>
        <p:grpSpPr>
          <a:xfrm>
            <a:off x="4406400" y="0"/>
            <a:ext cx="4737600" cy="5143500"/>
            <a:chOff x="4406400" y="0"/>
            <a:chExt cx="4737600" cy="5143500"/>
          </a:xfrm>
        </p:grpSpPr>
        <p:sp>
          <p:nvSpPr>
            <p:cNvPr id="277" name="Google Shape;277;p56"/>
            <p:cNvSpPr/>
            <p:nvPr/>
          </p:nvSpPr>
          <p:spPr>
            <a:xfrm rot="5400000">
              <a:off x="4407900" y="-1500"/>
              <a:ext cx="47346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56"/>
            <p:cNvSpPr/>
            <p:nvPr/>
          </p:nvSpPr>
          <p:spPr>
            <a:xfrm rot="5400000">
              <a:off x="4840825" y="6000"/>
              <a:ext cx="42987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56"/>
            <p:cNvSpPr/>
            <p:nvPr/>
          </p:nvSpPr>
          <p:spPr>
            <a:xfrm rot="-5400000">
              <a:off x="5618399" y="123664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56"/>
            <p:cNvSpPr/>
            <p:nvPr/>
          </p:nvSpPr>
          <p:spPr>
            <a:xfrm flipH="1">
              <a:off x="5849857" y="144407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56"/>
            <p:cNvSpPr/>
            <p:nvPr/>
          </p:nvSpPr>
          <p:spPr>
            <a:xfrm rot="-5400000">
              <a:off x="5987081" y="246974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56"/>
            <p:cNvSpPr/>
            <p:nvPr/>
          </p:nvSpPr>
          <p:spPr>
            <a:xfrm flipH="1">
              <a:off x="6222115" y="2677179"/>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56"/>
            <p:cNvSpPr/>
            <p:nvPr/>
          </p:nvSpPr>
          <p:spPr>
            <a:xfrm rot="-5400000">
              <a:off x="6675341" y="186224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56"/>
            <p:cNvSpPr/>
            <p:nvPr/>
          </p:nvSpPr>
          <p:spPr>
            <a:xfrm flipH="1">
              <a:off x="6908099" y="2069680"/>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56"/>
            <p:cNvSpPr/>
            <p:nvPr/>
          </p:nvSpPr>
          <p:spPr>
            <a:xfrm rot="-5400000">
              <a:off x="6861141" y="247808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56"/>
            <p:cNvSpPr/>
            <p:nvPr/>
          </p:nvSpPr>
          <p:spPr>
            <a:xfrm flipH="1">
              <a:off x="7965266" y="269319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56"/>
            <p:cNvSpPr/>
            <p:nvPr/>
          </p:nvSpPr>
          <p:spPr>
            <a:xfrm flipH="1">
              <a:off x="8145082" y="330903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56"/>
            <p:cNvSpPr/>
            <p:nvPr/>
          </p:nvSpPr>
          <p:spPr>
            <a:xfrm rot="-5400000">
              <a:off x="7047599" y="309534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56"/>
            <p:cNvSpPr/>
            <p:nvPr/>
          </p:nvSpPr>
          <p:spPr>
            <a:xfrm flipH="1">
              <a:off x="7276649" y="330278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56"/>
            <p:cNvSpPr/>
            <p:nvPr/>
          </p:nvSpPr>
          <p:spPr>
            <a:xfrm rot="-5400000">
              <a:off x="7227414" y="3711189"/>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56"/>
            <p:cNvSpPr/>
            <p:nvPr/>
          </p:nvSpPr>
          <p:spPr>
            <a:xfrm flipH="1">
              <a:off x="7462448" y="391862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56"/>
            <p:cNvSpPr/>
            <p:nvPr/>
          </p:nvSpPr>
          <p:spPr>
            <a:xfrm rot="-5400000">
              <a:off x="8102491" y="37188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56"/>
            <p:cNvSpPr/>
            <p:nvPr/>
          </p:nvSpPr>
          <p:spPr>
            <a:xfrm flipH="1">
              <a:off x="8334533" y="392629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56"/>
            <p:cNvSpPr/>
            <p:nvPr/>
          </p:nvSpPr>
          <p:spPr>
            <a:xfrm rot="-5400000">
              <a:off x="8288290" y="433470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95" name="Google Shape;295;p56"/>
          <p:cNvSpPr txBox="1"/>
          <p:nvPr>
            <p:ph type="title"/>
          </p:nvPr>
        </p:nvSpPr>
        <p:spPr>
          <a:xfrm>
            <a:off x="823850" y="866775"/>
            <a:ext cx="4587000" cy="3521100"/>
          </a:xfrm>
          <a:prstGeom prst="rect">
            <a:avLst/>
          </a:prstGeom>
        </p:spPr>
        <p:txBody>
          <a:bodyPr anchorCtr="0" anchor="ctr" bIns="91425" lIns="91425" spcFirstLastPara="1" rIns="91425" wrap="square" tIns="91425"/>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96" name="Google Shape;296;p5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297" name="Shape 297"/>
        <p:cNvGrpSpPr/>
        <p:nvPr/>
      </p:nvGrpSpPr>
      <p:grpSpPr>
        <a:xfrm>
          <a:off x="0" y="0"/>
          <a:ext cx="0" cy="0"/>
          <a:chOff x="0" y="0"/>
          <a:chExt cx="0" cy="0"/>
        </a:xfrm>
      </p:grpSpPr>
      <p:grpSp>
        <p:nvGrpSpPr>
          <p:cNvPr id="298" name="Google Shape;298;p57"/>
          <p:cNvGrpSpPr/>
          <p:nvPr/>
        </p:nvGrpSpPr>
        <p:grpSpPr>
          <a:xfrm>
            <a:off x="0" y="381001"/>
            <a:ext cx="1037850" cy="1016287"/>
            <a:chOff x="0" y="381001"/>
            <a:chExt cx="1037850" cy="1016287"/>
          </a:xfrm>
        </p:grpSpPr>
        <p:sp>
          <p:nvSpPr>
            <p:cNvPr id="299" name="Google Shape;299;p57"/>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57"/>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01" name="Google Shape;301;p57"/>
          <p:cNvSpPr txBox="1"/>
          <p:nvPr>
            <p:ph type="title"/>
          </p:nvPr>
        </p:nvSpPr>
        <p:spPr>
          <a:xfrm>
            <a:off x="1297500" y="1658325"/>
            <a:ext cx="3036300" cy="1751700"/>
          </a:xfrm>
          <a:prstGeom prst="rect">
            <a:avLst/>
          </a:prstGeom>
        </p:spPr>
        <p:txBody>
          <a:bodyPr anchorCtr="0" anchor="t" bIns="91425" lIns="91425" spcFirstLastPara="1" rIns="91425" wrap="square" tIns="91425"/>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302" name="Google Shape;302;p57"/>
          <p:cNvSpPr txBox="1"/>
          <p:nvPr>
            <p:ph idx="1" type="subTitle"/>
          </p:nvPr>
        </p:nvSpPr>
        <p:spPr>
          <a:xfrm>
            <a:off x="1297500" y="3538000"/>
            <a:ext cx="3036300" cy="506100"/>
          </a:xfrm>
          <a:prstGeom prst="rect">
            <a:avLst/>
          </a:prstGeom>
        </p:spPr>
        <p:txBody>
          <a:bodyPr anchorCtr="0" anchor="t" bIns="91425" lIns="91425" spcFirstLastPara="1" rIns="91425" wrap="square" tIns="91425"/>
          <a:lstStyle>
            <a:lvl1pPr lvl="0" rtl="0">
              <a:lnSpc>
                <a:spcPct val="100000"/>
              </a:lnSpc>
              <a:spcBef>
                <a:spcPts val="0"/>
              </a:spcBef>
              <a:spcAft>
                <a:spcPts val="0"/>
              </a:spcAft>
              <a:buSzPts val="1300"/>
              <a:buNone/>
              <a:defRPr/>
            </a:lvl1pPr>
            <a:lvl2pPr lvl="1" rtl="0">
              <a:lnSpc>
                <a:spcPct val="100000"/>
              </a:lnSpc>
              <a:spcBef>
                <a:spcPts val="0"/>
              </a:spcBef>
              <a:spcAft>
                <a:spcPts val="0"/>
              </a:spcAft>
              <a:buSzPts val="1300"/>
              <a:buNone/>
              <a:defRPr sz="1300"/>
            </a:lvl2pPr>
            <a:lvl3pPr lvl="2" rtl="0">
              <a:lnSpc>
                <a:spcPct val="100000"/>
              </a:lnSpc>
              <a:spcBef>
                <a:spcPts val="0"/>
              </a:spcBef>
              <a:spcAft>
                <a:spcPts val="0"/>
              </a:spcAft>
              <a:buSzPts val="1300"/>
              <a:buNone/>
              <a:defRPr sz="1300"/>
            </a:lvl3pPr>
            <a:lvl4pPr lvl="3" rtl="0">
              <a:lnSpc>
                <a:spcPct val="100000"/>
              </a:lnSpc>
              <a:spcBef>
                <a:spcPts val="0"/>
              </a:spcBef>
              <a:spcAft>
                <a:spcPts val="0"/>
              </a:spcAft>
              <a:buSzPts val="1300"/>
              <a:buNone/>
              <a:defRPr sz="1300"/>
            </a:lvl4pPr>
            <a:lvl5pPr lvl="4" rtl="0">
              <a:lnSpc>
                <a:spcPct val="100000"/>
              </a:lnSpc>
              <a:spcBef>
                <a:spcPts val="0"/>
              </a:spcBef>
              <a:spcAft>
                <a:spcPts val="0"/>
              </a:spcAft>
              <a:buSzPts val="1300"/>
              <a:buNone/>
              <a:defRPr sz="1300"/>
            </a:lvl5pPr>
            <a:lvl6pPr lvl="5" rtl="0">
              <a:lnSpc>
                <a:spcPct val="100000"/>
              </a:lnSpc>
              <a:spcBef>
                <a:spcPts val="0"/>
              </a:spcBef>
              <a:spcAft>
                <a:spcPts val="0"/>
              </a:spcAft>
              <a:buSzPts val="1300"/>
              <a:buNone/>
              <a:defRPr sz="1300"/>
            </a:lvl6pPr>
            <a:lvl7pPr lvl="6" rtl="0">
              <a:lnSpc>
                <a:spcPct val="100000"/>
              </a:lnSpc>
              <a:spcBef>
                <a:spcPts val="0"/>
              </a:spcBef>
              <a:spcAft>
                <a:spcPts val="0"/>
              </a:spcAft>
              <a:buSzPts val="1300"/>
              <a:buNone/>
              <a:defRPr sz="1300"/>
            </a:lvl7pPr>
            <a:lvl8pPr lvl="7" rtl="0">
              <a:lnSpc>
                <a:spcPct val="100000"/>
              </a:lnSpc>
              <a:spcBef>
                <a:spcPts val="0"/>
              </a:spcBef>
              <a:spcAft>
                <a:spcPts val="0"/>
              </a:spcAft>
              <a:buSzPts val="1300"/>
              <a:buNone/>
              <a:defRPr sz="1300"/>
            </a:lvl8pPr>
            <a:lvl9pPr lvl="8" rtl="0">
              <a:lnSpc>
                <a:spcPct val="100000"/>
              </a:lnSpc>
              <a:spcBef>
                <a:spcPts val="0"/>
              </a:spcBef>
              <a:spcAft>
                <a:spcPts val="0"/>
              </a:spcAft>
              <a:buSzPts val="1300"/>
              <a:buNone/>
              <a:defRPr sz="1300"/>
            </a:lvl9pPr>
          </a:lstStyle>
          <a:p/>
        </p:txBody>
      </p:sp>
      <p:sp>
        <p:nvSpPr>
          <p:cNvPr id="303" name="Google Shape;303;p57"/>
          <p:cNvSpPr txBox="1"/>
          <p:nvPr>
            <p:ph idx="2" type="body"/>
          </p:nvPr>
        </p:nvSpPr>
        <p:spPr>
          <a:xfrm>
            <a:off x="4648200" y="1696600"/>
            <a:ext cx="3676800" cy="2347500"/>
          </a:xfrm>
          <a:prstGeom prst="rect">
            <a:avLst/>
          </a:prstGeom>
        </p:spPr>
        <p:txBody>
          <a:bodyPr anchorCtr="0" anchor="t" bIns="91425" lIns="91425" spcFirstLastPara="1" rIns="91425" wrap="square" tIns="91425"/>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304" name="Google Shape;304;p5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305" name="Shape 305"/>
        <p:cNvGrpSpPr/>
        <p:nvPr/>
      </p:nvGrpSpPr>
      <p:grpSpPr>
        <a:xfrm>
          <a:off x="0" y="0"/>
          <a:ext cx="0" cy="0"/>
          <a:chOff x="0" y="0"/>
          <a:chExt cx="0" cy="0"/>
        </a:xfrm>
      </p:grpSpPr>
      <p:grpSp>
        <p:nvGrpSpPr>
          <p:cNvPr id="306" name="Google Shape;306;p58"/>
          <p:cNvGrpSpPr/>
          <p:nvPr/>
        </p:nvGrpSpPr>
        <p:grpSpPr>
          <a:xfrm>
            <a:off x="0" y="4128572"/>
            <a:ext cx="698925" cy="684657"/>
            <a:chOff x="0" y="3785672"/>
            <a:chExt cx="698925" cy="684657"/>
          </a:xfrm>
        </p:grpSpPr>
        <p:sp>
          <p:nvSpPr>
            <p:cNvPr id="307" name="Google Shape;307;p58"/>
            <p:cNvSpPr/>
            <p:nvPr/>
          </p:nvSpPr>
          <p:spPr>
            <a:xfrm rot="-5400000">
              <a:off x="0" y="3785672"/>
              <a:ext cx="544800" cy="544800"/>
            </a:xfrm>
            <a:prstGeom prst="diagStripe">
              <a:avLst>
                <a:gd fmla="val 50000" name="adj"/>
              </a:avLst>
            </a:prstGeom>
            <a:solidFill>
              <a:schemeClr val="lt1">
                <a:alpha val="96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58"/>
            <p:cNvSpPr/>
            <p:nvPr/>
          </p:nvSpPr>
          <p:spPr>
            <a:xfrm flipH="1">
              <a:off x="154125" y="3925529"/>
              <a:ext cx="544800" cy="544800"/>
            </a:xfrm>
            <a:prstGeom prst="diagStripe">
              <a:avLst>
                <a:gd fmla="val 50000" name="adj"/>
              </a:avLst>
            </a:prstGeom>
            <a:solidFill>
              <a:schemeClr val="lt1">
                <a:alpha val="96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09" name="Google Shape;309;p58"/>
          <p:cNvSpPr txBox="1"/>
          <p:nvPr>
            <p:ph idx="1" type="body"/>
          </p:nvPr>
        </p:nvSpPr>
        <p:spPr>
          <a:xfrm>
            <a:off x="812725" y="4305375"/>
            <a:ext cx="6936000" cy="523800"/>
          </a:xfrm>
          <a:prstGeom prst="rect">
            <a:avLst/>
          </a:prstGeom>
        </p:spPr>
        <p:txBody>
          <a:bodyPr anchorCtr="0" anchor="ctr" bIns="91425" lIns="91425" spcFirstLastPara="1" rIns="91425" wrap="square" tIns="91425"/>
          <a:lstStyle>
            <a:lvl1pPr indent="-228600" lvl="0" marL="457200" rtl="0">
              <a:lnSpc>
                <a:spcPct val="100000"/>
              </a:lnSpc>
              <a:spcBef>
                <a:spcPts val="0"/>
              </a:spcBef>
              <a:spcAft>
                <a:spcPts val="0"/>
              </a:spcAft>
              <a:buSzPts val="1300"/>
              <a:buNone/>
              <a:defRPr/>
            </a:lvl1pPr>
          </a:lstStyle>
          <a:p/>
        </p:txBody>
      </p:sp>
      <p:sp>
        <p:nvSpPr>
          <p:cNvPr id="310" name="Google Shape;310;p5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311" name="Shape 311"/>
        <p:cNvGrpSpPr/>
        <p:nvPr/>
      </p:nvGrpSpPr>
      <p:grpSpPr>
        <a:xfrm>
          <a:off x="0" y="0"/>
          <a:ext cx="0" cy="0"/>
          <a:chOff x="0" y="0"/>
          <a:chExt cx="0" cy="0"/>
        </a:xfrm>
      </p:grpSpPr>
      <p:grpSp>
        <p:nvGrpSpPr>
          <p:cNvPr id="312" name="Google Shape;312;p59"/>
          <p:cNvGrpSpPr/>
          <p:nvPr/>
        </p:nvGrpSpPr>
        <p:grpSpPr>
          <a:xfrm>
            <a:off x="4406400" y="0"/>
            <a:ext cx="4737600" cy="5143065"/>
            <a:chOff x="4406400" y="0"/>
            <a:chExt cx="4737600" cy="5143065"/>
          </a:xfrm>
        </p:grpSpPr>
        <p:sp>
          <p:nvSpPr>
            <p:cNvPr id="313" name="Google Shape;313;p59"/>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59"/>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59"/>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59"/>
            <p:cNvSpPr/>
            <p:nvPr/>
          </p:nvSpPr>
          <p:spPr>
            <a:xfrm flipH="1">
              <a:off x="5849857" y="14439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59"/>
            <p:cNvSpPr/>
            <p:nvPr/>
          </p:nvSpPr>
          <p:spPr>
            <a:xfrm rot="-5400000">
              <a:off x="5987081" y="24694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59"/>
            <p:cNvSpPr/>
            <p:nvPr/>
          </p:nvSpPr>
          <p:spPr>
            <a:xfrm flipH="1">
              <a:off x="6222115" y="267695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59"/>
            <p:cNvSpPr/>
            <p:nvPr/>
          </p:nvSpPr>
          <p:spPr>
            <a:xfrm rot="-5400000">
              <a:off x="6675341" y="186201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59"/>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59"/>
            <p:cNvSpPr/>
            <p:nvPr/>
          </p:nvSpPr>
          <p:spPr>
            <a:xfrm rot="-5400000">
              <a:off x="6861141" y="247781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59"/>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59"/>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59"/>
            <p:cNvSpPr/>
            <p:nvPr/>
          </p:nvSpPr>
          <p:spPr>
            <a:xfrm rot="-5400000">
              <a:off x="7047599" y="309501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59"/>
            <p:cNvSpPr/>
            <p:nvPr/>
          </p:nvSpPr>
          <p:spPr>
            <a:xfrm flipH="1">
              <a:off x="7276649" y="330250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59"/>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59"/>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59"/>
            <p:cNvSpPr/>
            <p:nvPr/>
          </p:nvSpPr>
          <p:spPr>
            <a:xfrm rot="-5400000">
              <a:off x="8102491" y="371847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59"/>
            <p:cNvSpPr/>
            <p:nvPr/>
          </p:nvSpPr>
          <p:spPr>
            <a:xfrm flipH="1">
              <a:off x="8334533" y="392596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59"/>
            <p:cNvSpPr/>
            <p:nvPr/>
          </p:nvSpPr>
          <p:spPr>
            <a:xfrm rot="-5400000">
              <a:off x="8288290" y="43342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31" name="Google Shape;331;p59"/>
          <p:cNvSpPr txBox="1"/>
          <p:nvPr>
            <p:ph hasCustomPrompt="1" type="title"/>
          </p:nvPr>
        </p:nvSpPr>
        <p:spPr>
          <a:xfrm>
            <a:off x="823850" y="1284675"/>
            <a:ext cx="4776000" cy="1300800"/>
          </a:xfrm>
          <a:prstGeom prst="rect">
            <a:avLst/>
          </a:prstGeom>
        </p:spPr>
        <p:txBody>
          <a:bodyPr anchorCtr="0" anchor="t" bIns="91425" lIns="91425" spcFirstLastPara="1" rIns="91425" wrap="square" tIns="91425"/>
          <a:lstStyle>
            <a:lvl1pPr lvl="0" rtl="0">
              <a:spcBef>
                <a:spcPts val="0"/>
              </a:spcBef>
              <a:spcAft>
                <a:spcPts val="0"/>
              </a:spcAft>
              <a:buSzPts val="8000"/>
              <a:buNone/>
              <a:defRPr sz="8000"/>
            </a:lvl1pPr>
            <a:lvl2pPr lvl="1" rtl="0">
              <a:spcBef>
                <a:spcPts val="0"/>
              </a:spcBef>
              <a:spcAft>
                <a:spcPts val="0"/>
              </a:spcAft>
              <a:buSzPts val="8000"/>
              <a:buNone/>
              <a:defRPr sz="8000"/>
            </a:lvl2pPr>
            <a:lvl3pPr lvl="2" rtl="0">
              <a:spcBef>
                <a:spcPts val="0"/>
              </a:spcBef>
              <a:spcAft>
                <a:spcPts val="0"/>
              </a:spcAft>
              <a:buSzPts val="8000"/>
              <a:buNone/>
              <a:defRPr sz="8000"/>
            </a:lvl3pPr>
            <a:lvl4pPr lvl="3" rtl="0">
              <a:spcBef>
                <a:spcPts val="0"/>
              </a:spcBef>
              <a:spcAft>
                <a:spcPts val="0"/>
              </a:spcAft>
              <a:buSzPts val="8000"/>
              <a:buNone/>
              <a:defRPr sz="8000"/>
            </a:lvl4pPr>
            <a:lvl5pPr lvl="4" rtl="0">
              <a:spcBef>
                <a:spcPts val="0"/>
              </a:spcBef>
              <a:spcAft>
                <a:spcPts val="0"/>
              </a:spcAft>
              <a:buSzPts val="8000"/>
              <a:buNone/>
              <a:defRPr sz="8000"/>
            </a:lvl5pPr>
            <a:lvl6pPr lvl="5" rtl="0">
              <a:spcBef>
                <a:spcPts val="0"/>
              </a:spcBef>
              <a:spcAft>
                <a:spcPts val="0"/>
              </a:spcAft>
              <a:buSzPts val="8000"/>
              <a:buNone/>
              <a:defRPr sz="8000"/>
            </a:lvl6pPr>
            <a:lvl7pPr lvl="6" rtl="0">
              <a:spcBef>
                <a:spcPts val="0"/>
              </a:spcBef>
              <a:spcAft>
                <a:spcPts val="0"/>
              </a:spcAft>
              <a:buSzPts val="8000"/>
              <a:buNone/>
              <a:defRPr sz="8000"/>
            </a:lvl7pPr>
            <a:lvl8pPr lvl="7" rtl="0">
              <a:spcBef>
                <a:spcPts val="0"/>
              </a:spcBef>
              <a:spcAft>
                <a:spcPts val="0"/>
              </a:spcAft>
              <a:buSzPts val="8000"/>
              <a:buNone/>
              <a:defRPr sz="8000"/>
            </a:lvl8pPr>
            <a:lvl9pPr lvl="8" rtl="0">
              <a:spcBef>
                <a:spcPts val="0"/>
              </a:spcBef>
              <a:spcAft>
                <a:spcPts val="0"/>
              </a:spcAft>
              <a:buSzPts val="8000"/>
              <a:buNone/>
              <a:defRPr sz="8000"/>
            </a:lvl9pPr>
          </a:lstStyle>
          <a:p>
            <a:r>
              <a:t>xx%</a:t>
            </a:r>
          </a:p>
        </p:txBody>
      </p:sp>
      <p:sp>
        <p:nvSpPr>
          <p:cNvPr id="332" name="Google Shape;332;p59"/>
          <p:cNvSpPr txBox="1"/>
          <p:nvPr>
            <p:ph idx="1" type="body"/>
          </p:nvPr>
        </p:nvSpPr>
        <p:spPr>
          <a:xfrm>
            <a:off x="823850" y="2643124"/>
            <a:ext cx="4776000" cy="1218900"/>
          </a:xfrm>
          <a:prstGeom prst="rect">
            <a:avLst/>
          </a:prstGeom>
        </p:spPr>
        <p:txBody>
          <a:bodyPr anchorCtr="0" anchor="t" bIns="91425" lIns="91425" spcFirstLastPara="1" rIns="91425" wrap="square" tIns="91425"/>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333" name="Google Shape;333;p5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334" name="Shape 334"/>
        <p:cNvGrpSpPr/>
        <p:nvPr/>
      </p:nvGrpSpPr>
      <p:grpSpPr>
        <a:xfrm>
          <a:off x="0" y="0"/>
          <a:ext cx="0" cy="0"/>
          <a:chOff x="0" y="0"/>
          <a:chExt cx="0" cy="0"/>
        </a:xfrm>
      </p:grpSpPr>
      <p:sp>
        <p:nvSpPr>
          <p:cNvPr id="335" name="Google Shape;335;p6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6" name="Shape 36"/>
        <p:cNvGrpSpPr/>
        <p:nvPr/>
      </p:nvGrpSpPr>
      <p:grpSpPr>
        <a:xfrm>
          <a:off x="0" y="0"/>
          <a:ext cx="0" cy="0"/>
          <a:chOff x="0" y="0"/>
          <a:chExt cx="0" cy="0"/>
        </a:xfrm>
      </p:grpSpPr>
      <p:cxnSp>
        <p:nvCxnSpPr>
          <p:cNvPr id="37" name="Google Shape;37;p7"/>
          <p:cNvCxnSpPr/>
          <p:nvPr/>
        </p:nvCxnSpPr>
        <p:spPr>
          <a:xfrm>
            <a:off x="411044" y="1417772"/>
            <a:ext cx="385200" cy="0"/>
          </a:xfrm>
          <a:prstGeom prst="straightConnector1">
            <a:avLst/>
          </a:prstGeom>
          <a:noFill/>
          <a:ln cap="flat" cmpd="sng" w="28575">
            <a:solidFill>
              <a:schemeClr val="dk1"/>
            </a:solidFill>
            <a:prstDash val="solid"/>
            <a:round/>
            <a:headEnd len="sm" w="sm" type="none"/>
            <a:tailEnd len="sm" w="sm" type="none"/>
          </a:ln>
        </p:spPr>
      </p:cxnSp>
      <p:sp>
        <p:nvSpPr>
          <p:cNvPr id="38" name="Google Shape;38;p7"/>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9" name="Google Shape;39;p7"/>
          <p:cNvSpPr txBox="1"/>
          <p:nvPr>
            <p:ph idx="1" type="body"/>
          </p:nvPr>
        </p:nvSpPr>
        <p:spPr>
          <a:xfrm>
            <a:off x="311700" y="1640350"/>
            <a:ext cx="2808000" cy="29289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40" name="Google Shape;40;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41" name="Shape 41"/>
        <p:cNvGrpSpPr/>
        <p:nvPr/>
      </p:nvGrpSpPr>
      <p:grpSpPr>
        <a:xfrm>
          <a:off x="0" y="0"/>
          <a:ext cx="0" cy="0"/>
          <a:chOff x="0" y="0"/>
          <a:chExt cx="0" cy="0"/>
        </a:xfrm>
      </p:grpSpPr>
      <p:sp>
        <p:nvSpPr>
          <p:cNvPr id="42" name="Google Shape;42;p8"/>
          <p:cNvSpPr/>
          <p:nvPr/>
        </p:nvSpPr>
        <p:spPr>
          <a:xfrm>
            <a:off x="586721" y="0"/>
            <a:ext cx="7970700" cy="666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8"/>
          <p:cNvSpPr/>
          <p:nvPr/>
        </p:nvSpPr>
        <p:spPr>
          <a:xfrm>
            <a:off x="586721" y="5076900"/>
            <a:ext cx="7970700" cy="66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8"/>
          <p:cNvSpPr txBox="1"/>
          <p:nvPr>
            <p:ph type="title"/>
          </p:nvPr>
        </p:nvSpPr>
        <p:spPr>
          <a:xfrm>
            <a:off x="490250" y="526350"/>
            <a:ext cx="5618700" cy="4090800"/>
          </a:xfrm>
          <a:prstGeom prst="rect">
            <a:avLst/>
          </a:prstGeom>
        </p:spPr>
        <p:txBody>
          <a:bodyPr anchorCtr="0" anchor="ctr" bIns="91425" lIns="91425" spcFirstLastPara="1" rIns="91425" wrap="square" tIns="91425"/>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45" name="Google Shape;45;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46" name="Shape 46"/>
        <p:cNvGrpSpPr/>
        <p:nvPr/>
      </p:nvGrpSpPr>
      <p:grpSpPr>
        <a:xfrm>
          <a:off x="0" y="0"/>
          <a:ext cx="0" cy="0"/>
          <a:chOff x="0" y="0"/>
          <a:chExt cx="0" cy="0"/>
        </a:xfrm>
      </p:grpSpPr>
      <p:sp>
        <p:nvSpPr>
          <p:cNvPr id="47" name="Google Shape;47;p9"/>
          <p:cNvSpPr/>
          <p:nvPr/>
        </p:nvSpPr>
        <p:spPr>
          <a:xfrm>
            <a:off x="4572000" y="-10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8" name="Google Shape;48;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9" name="Google Shape;49;p9"/>
          <p:cNvSpPr txBox="1"/>
          <p:nvPr>
            <p:ph type="title"/>
          </p:nvPr>
        </p:nvSpPr>
        <p:spPr>
          <a:xfrm>
            <a:off x="265500" y="1084625"/>
            <a:ext cx="4045200" cy="17070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50" name="Google Shape;50;p9"/>
          <p:cNvSpPr txBox="1"/>
          <p:nvPr>
            <p:ph idx="1" type="subTitle"/>
          </p:nvPr>
        </p:nvSpPr>
        <p:spPr>
          <a:xfrm>
            <a:off x="265500" y="2845200"/>
            <a:ext cx="4045200" cy="14217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Clr>
                <a:schemeClr val="accent6"/>
              </a:buClr>
              <a:buSzPts val="2100"/>
              <a:buNone/>
              <a:defRPr sz="2100">
                <a:solidFill>
                  <a:schemeClr val="accent6"/>
                </a:solidFill>
              </a:defRPr>
            </a:lvl1pPr>
            <a:lvl2pPr lvl="1" algn="ctr">
              <a:lnSpc>
                <a:spcPct val="100000"/>
              </a:lnSpc>
              <a:spcBef>
                <a:spcPts val="0"/>
              </a:spcBef>
              <a:spcAft>
                <a:spcPts val="0"/>
              </a:spcAft>
              <a:buClr>
                <a:schemeClr val="accent6"/>
              </a:buClr>
              <a:buSzPts val="2100"/>
              <a:buNone/>
              <a:defRPr sz="2100">
                <a:solidFill>
                  <a:schemeClr val="accent6"/>
                </a:solidFill>
              </a:defRPr>
            </a:lvl2pPr>
            <a:lvl3pPr lvl="2" algn="ctr">
              <a:lnSpc>
                <a:spcPct val="100000"/>
              </a:lnSpc>
              <a:spcBef>
                <a:spcPts val="0"/>
              </a:spcBef>
              <a:spcAft>
                <a:spcPts val="0"/>
              </a:spcAft>
              <a:buClr>
                <a:schemeClr val="accent6"/>
              </a:buClr>
              <a:buSzPts val="2100"/>
              <a:buNone/>
              <a:defRPr sz="2100">
                <a:solidFill>
                  <a:schemeClr val="accent6"/>
                </a:solidFill>
              </a:defRPr>
            </a:lvl3pPr>
            <a:lvl4pPr lvl="3" algn="ctr">
              <a:lnSpc>
                <a:spcPct val="100000"/>
              </a:lnSpc>
              <a:spcBef>
                <a:spcPts val="0"/>
              </a:spcBef>
              <a:spcAft>
                <a:spcPts val="0"/>
              </a:spcAft>
              <a:buClr>
                <a:schemeClr val="accent6"/>
              </a:buClr>
              <a:buSzPts val="2100"/>
              <a:buNone/>
              <a:defRPr sz="2100">
                <a:solidFill>
                  <a:schemeClr val="accent6"/>
                </a:solidFill>
              </a:defRPr>
            </a:lvl4pPr>
            <a:lvl5pPr lvl="4" algn="ctr">
              <a:lnSpc>
                <a:spcPct val="100000"/>
              </a:lnSpc>
              <a:spcBef>
                <a:spcPts val="0"/>
              </a:spcBef>
              <a:spcAft>
                <a:spcPts val="0"/>
              </a:spcAft>
              <a:buClr>
                <a:schemeClr val="accent6"/>
              </a:buClr>
              <a:buSzPts val="2100"/>
              <a:buNone/>
              <a:defRPr sz="2100">
                <a:solidFill>
                  <a:schemeClr val="accent6"/>
                </a:solidFill>
              </a:defRPr>
            </a:lvl5pPr>
            <a:lvl6pPr lvl="5" algn="ctr">
              <a:lnSpc>
                <a:spcPct val="100000"/>
              </a:lnSpc>
              <a:spcBef>
                <a:spcPts val="0"/>
              </a:spcBef>
              <a:spcAft>
                <a:spcPts val="0"/>
              </a:spcAft>
              <a:buClr>
                <a:schemeClr val="accent6"/>
              </a:buClr>
              <a:buSzPts val="2100"/>
              <a:buNone/>
              <a:defRPr sz="2100">
                <a:solidFill>
                  <a:schemeClr val="accent6"/>
                </a:solidFill>
              </a:defRPr>
            </a:lvl6pPr>
            <a:lvl7pPr lvl="6" algn="ctr">
              <a:lnSpc>
                <a:spcPct val="100000"/>
              </a:lnSpc>
              <a:spcBef>
                <a:spcPts val="0"/>
              </a:spcBef>
              <a:spcAft>
                <a:spcPts val="0"/>
              </a:spcAft>
              <a:buClr>
                <a:schemeClr val="accent6"/>
              </a:buClr>
              <a:buSzPts val="2100"/>
              <a:buNone/>
              <a:defRPr sz="2100">
                <a:solidFill>
                  <a:schemeClr val="accent6"/>
                </a:solidFill>
              </a:defRPr>
            </a:lvl7pPr>
            <a:lvl8pPr lvl="7" algn="ctr">
              <a:lnSpc>
                <a:spcPct val="100000"/>
              </a:lnSpc>
              <a:spcBef>
                <a:spcPts val="0"/>
              </a:spcBef>
              <a:spcAft>
                <a:spcPts val="0"/>
              </a:spcAft>
              <a:buClr>
                <a:schemeClr val="accent6"/>
              </a:buClr>
              <a:buSzPts val="2100"/>
              <a:buNone/>
              <a:defRPr sz="2100">
                <a:solidFill>
                  <a:schemeClr val="accent6"/>
                </a:solidFill>
              </a:defRPr>
            </a:lvl8pPr>
            <a:lvl9pPr lvl="8" algn="ctr">
              <a:lnSpc>
                <a:spcPct val="100000"/>
              </a:lnSpc>
              <a:spcBef>
                <a:spcPts val="0"/>
              </a:spcBef>
              <a:spcAft>
                <a:spcPts val="0"/>
              </a:spcAft>
              <a:buClr>
                <a:schemeClr val="accent6"/>
              </a:buClr>
              <a:buSzPts val="2100"/>
              <a:buNone/>
              <a:defRPr sz="2100">
                <a:solidFill>
                  <a:schemeClr val="accent6"/>
                </a:solidFill>
              </a:defRPr>
            </a:lvl9pPr>
          </a:lstStyle>
          <a:p/>
        </p:txBody>
      </p:sp>
      <p:sp>
        <p:nvSpPr>
          <p:cNvPr id="51" name="Google Shape;51;p9"/>
          <p:cNvSpPr txBox="1"/>
          <p:nvPr>
            <p:ph idx="2" type="body"/>
          </p:nvPr>
        </p:nvSpPr>
        <p:spPr>
          <a:xfrm>
            <a:off x="4939500" y="724200"/>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Clr>
                <a:schemeClr val="accent1"/>
              </a:buClr>
              <a:buSzPts val="1800"/>
              <a:buChar char="●"/>
              <a:defRPr>
                <a:solidFill>
                  <a:schemeClr val="accent1"/>
                </a:solidFill>
              </a:defRPr>
            </a:lvl1pPr>
            <a:lvl2pPr indent="-317500" lvl="1" marL="914400">
              <a:spcBef>
                <a:spcPts val="1600"/>
              </a:spcBef>
              <a:spcAft>
                <a:spcPts val="0"/>
              </a:spcAft>
              <a:buClr>
                <a:schemeClr val="accent1"/>
              </a:buClr>
              <a:buSzPts val="1400"/>
              <a:buChar char="○"/>
              <a:defRPr>
                <a:solidFill>
                  <a:schemeClr val="accent1"/>
                </a:solidFill>
              </a:defRPr>
            </a:lvl2pPr>
            <a:lvl3pPr indent="-317500" lvl="2" marL="1371600">
              <a:spcBef>
                <a:spcPts val="1600"/>
              </a:spcBef>
              <a:spcAft>
                <a:spcPts val="0"/>
              </a:spcAft>
              <a:buClr>
                <a:schemeClr val="accent1"/>
              </a:buClr>
              <a:buSzPts val="1400"/>
              <a:buChar char="■"/>
              <a:defRPr>
                <a:solidFill>
                  <a:schemeClr val="accent1"/>
                </a:solidFill>
              </a:defRPr>
            </a:lvl3pPr>
            <a:lvl4pPr indent="-317500" lvl="3" marL="1828800">
              <a:spcBef>
                <a:spcPts val="1600"/>
              </a:spcBef>
              <a:spcAft>
                <a:spcPts val="0"/>
              </a:spcAft>
              <a:buClr>
                <a:schemeClr val="accent1"/>
              </a:buClr>
              <a:buSzPts val="1400"/>
              <a:buChar char="●"/>
              <a:defRPr>
                <a:solidFill>
                  <a:schemeClr val="accent1"/>
                </a:solidFill>
              </a:defRPr>
            </a:lvl4pPr>
            <a:lvl5pPr indent="-317500" lvl="4" marL="2286000">
              <a:spcBef>
                <a:spcPts val="1600"/>
              </a:spcBef>
              <a:spcAft>
                <a:spcPts val="0"/>
              </a:spcAft>
              <a:buClr>
                <a:schemeClr val="accent1"/>
              </a:buClr>
              <a:buSzPts val="1400"/>
              <a:buChar char="○"/>
              <a:defRPr>
                <a:solidFill>
                  <a:schemeClr val="accent1"/>
                </a:solidFill>
              </a:defRPr>
            </a:lvl5pPr>
            <a:lvl6pPr indent="-317500" lvl="5" marL="2743200">
              <a:spcBef>
                <a:spcPts val="1600"/>
              </a:spcBef>
              <a:spcAft>
                <a:spcPts val="0"/>
              </a:spcAft>
              <a:buClr>
                <a:schemeClr val="accent1"/>
              </a:buClr>
              <a:buSzPts val="1400"/>
              <a:buChar char="■"/>
              <a:defRPr>
                <a:solidFill>
                  <a:schemeClr val="accent1"/>
                </a:solidFill>
              </a:defRPr>
            </a:lvl6pPr>
            <a:lvl7pPr indent="-317500" lvl="6" marL="3200400">
              <a:spcBef>
                <a:spcPts val="1600"/>
              </a:spcBef>
              <a:spcAft>
                <a:spcPts val="0"/>
              </a:spcAft>
              <a:buClr>
                <a:schemeClr val="accent1"/>
              </a:buClr>
              <a:buSzPts val="1400"/>
              <a:buChar char="●"/>
              <a:defRPr>
                <a:solidFill>
                  <a:schemeClr val="accent1"/>
                </a:solidFill>
              </a:defRPr>
            </a:lvl7pPr>
            <a:lvl8pPr indent="-317500" lvl="7" marL="3657600">
              <a:spcBef>
                <a:spcPts val="1600"/>
              </a:spcBef>
              <a:spcAft>
                <a:spcPts val="0"/>
              </a:spcAft>
              <a:buClr>
                <a:schemeClr val="accent1"/>
              </a:buClr>
              <a:buSzPts val="1400"/>
              <a:buChar char="○"/>
              <a:defRPr>
                <a:solidFill>
                  <a:schemeClr val="accent1"/>
                </a:solidFill>
              </a:defRPr>
            </a:lvl8pPr>
            <a:lvl9pPr indent="-317500" lvl="8" marL="4114800">
              <a:spcBef>
                <a:spcPts val="1600"/>
              </a:spcBef>
              <a:spcAft>
                <a:spcPts val="1600"/>
              </a:spcAft>
              <a:buClr>
                <a:schemeClr val="accent1"/>
              </a:buClr>
              <a:buSzPts val="1400"/>
              <a:buChar char="■"/>
              <a:defRPr>
                <a:solidFill>
                  <a:schemeClr val="accent1"/>
                </a:solidFill>
              </a:defRPr>
            </a:lvl9pPr>
          </a:lstStyle>
          <a:p/>
        </p:txBody>
      </p:sp>
      <p:sp>
        <p:nvSpPr>
          <p:cNvPr id="52" name="Google Shape;52;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53" name="Shape 53"/>
        <p:cNvGrpSpPr/>
        <p:nvPr/>
      </p:nvGrpSpPr>
      <p:grpSpPr>
        <a:xfrm>
          <a:off x="0" y="0"/>
          <a:ext cx="0" cy="0"/>
          <a:chOff x="0" y="0"/>
          <a:chExt cx="0" cy="0"/>
        </a:xfrm>
      </p:grpSpPr>
      <p:sp>
        <p:nvSpPr>
          <p:cNvPr id="54" name="Google Shape;54;p10"/>
          <p:cNvSpPr txBox="1"/>
          <p:nvPr>
            <p:ph idx="1" type="body"/>
          </p:nvPr>
        </p:nvSpPr>
        <p:spPr>
          <a:xfrm>
            <a:off x="319500" y="4230575"/>
            <a:ext cx="5998800" cy="5988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lvl1pPr>
          </a:lstStyle>
          <a:p/>
        </p:txBody>
      </p:sp>
      <p:sp>
        <p:nvSpPr>
          <p:cNvPr id="55" name="Google Shape;55;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6.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2" Type="http://schemas.openxmlformats.org/officeDocument/2006/relationships/theme" Target="../theme/theme5.xml"/><Relationship Id="rId9" Type="http://schemas.openxmlformats.org/officeDocument/2006/relationships/slideLayout" Target="../slideLayouts/slideLayout31.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11" Type="http://schemas.openxmlformats.org/officeDocument/2006/relationships/slideLayout" Target="../slideLayouts/slideLayout44.xml"/><Relationship Id="rId10" Type="http://schemas.openxmlformats.org/officeDocument/2006/relationships/slideLayout" Target="../slideLayouts/slideLayout43.xml"/><Relationship Id="rId12" Type="http://schemas.openxmlformats.org/officeDocument/2006/relationships/theme" Target="../theme/theme3.xml"/><Relationship Id="rId9" Type="http://schemas.openxmlformats.org/officeDocument/2006/relationships/slideLayout" Target="../slideLayouts/slideLayout42.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s>
</file>

<file path=ppt/slideMasters/_rels/slideMaster5.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11" Type="http://schemas.openxmlformats.org/officeDocument/2006/relationships/slideLayout" Target="../slideLayouts/slideLayout55.xml"/><Relationship Id="rId10" Type="http://schemas.openxmlformats.org/officeDocument/2006/relationships/slideLayout" Target="../slideLayouts/slideLayout54.xml"/><Relationship Id="rId12" Type="http://schemas.openxmlformats.org/officeDocument/2006/relationships/theme" Target="../theme/theme2.xml"/><Relationship Id="rId9" Type="http://schemas.openxmlformats.org/officeDocument/2006/relationships/slideLayout" Target="../slideLayouts/slideLayout53.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lue-go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372725"/>
            <a:ext cx="8520600" cy="6450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1pPr>
            <a:lvl2pPr lvl="1">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2pPr>
            <a:lvl3pPr lvl="2">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3pPr>
            <a:lvl4pPr lvl="3">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4pPr>
            <a:lvl5pPr lvl="4">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5pPr>
            <a:lvl6pPr lvl="5">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6pPr>
            <a:lvl7pPr lvl="6">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7pPr>
            <a:lvl8pPr lvl="7">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8pPr>
            <a:lvl9pPr lvl="8">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9pPr>
          </a:lstStyle>
          <a:p/>
        </p:txBody>
      </p:sp>
      <p:sp>
        <p:nvSpPr>
          <p:cNvPr id="7" name="Google Shape;7;p1"/>
          <p:cNvSpPr txBox="1"/>
          <p:nvPr>
            <p:ph idx="1" type="body"/>
          </p:nvPr>
        </p:nvSpPr>
        <p:spPr>
          <a:xfrm>
            <a:off x="311700" y="1417800"/>
            <a:ext cx="8520600" cy="31509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1"/>
              </a:buClr>
              <a:buSzPts val="1800"/>
              <a:buFont typeface="Lato"/>
              <a:buChar char="●"/>
              <a:defRPr sz="1800">
                <a:solidFill>
                  <a:schemeClr val="dk1"/>
                </a:solidFill>
                <a:latin typeface="Lato"/>
                <a:ea typeface="Lato"/>
                <a:cs typeface="Lato"/>
                <a:sym typeface="Lato"/>
              </a:defRPr>
            </a:lvl1pPr>
            <a:lvl2pPr indent="-317500" lvl="1" marL="9144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2pPr>
            <a:lvl3pPr indent="-317500" lvl="2" marL="13716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3pPr>
            <a:lvl4pPr indent="-317500" lvl="3" marL="18288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4pPr>
            <a:lvl5pPr indent="-317500" lvl="4" marL="22860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5pPr>
            <a:lvl6pPr indent="-317500" lvl="5" marL="27432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6pPr>
            <a:lvl7pPr indent="-317500" lvl="6" marL="32004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7pPr>
            <a:lvl8pPr indent="-317500" lvl="7" marL="36576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8pPr>
            <a:lvl9pPr indent="-317500" lvl="8" marL="4114800">
              <a:lnSpc>
                <a:spcPct val="115000"/>
              </a:lnSpc>
              <a:spcBef>
                <a:spcPts val="1600"/>
              </a:spcBef>
              <a:spcAft>
                <a:spcPts val="1600"/>
              </a:spcAft>
              <a:buClr>
                <a:schemeClr val="dk1"/>
              </a:buClr>
              <a:buSzPts val="1400"/>
              <a:buFont typeface="Lato"/>
              <a:buChar char="■"/>
              <a:defRPr>
                <a:solidFill>
                  <a:schemeClr val="dk1"/>
                </a:solidFill>
                <a:latin typeface="Lato"/>
                <a:ea typeface="Lato"/>
                <a:cs typeface="Lato"/>
                <a:sym typeface="La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1"/>
                </a:solidFill>
                <a:latin typeface="Lato"/>
                <a:ea typeface="Lato"/>
                <a:cs typeface="Lato"/>
                <a:sym typeface="Lato"/>
              </a:defRPr>
            </a:lvl1pPr>
            <a:lvl2pPr lvl="1" algn="r">
              <a:buNone/>
              <a:defRPr sz="1000">
                <a:solidFill>
                  <a:schemeClr val="dk1"/>
                </a:solidFill>
                <a:latin typeface="Lato"/>
                <a:ea typeface="Lato"/>
                <a:cs typeface="Lato"/>
                <a:sym typeface="Lato"/>
              </a:defRPr>
            </a:lvl2pPr>
            <a:lvl3pPr lvl="2" algn="r">
              <a:buNone/>
              <a:defRPr sz="1000">
                <a:solidFill>
                  <a:schemeClr val="dk1"/>
                </a:solidFill>
                <a:latin typeface="Lato"/>
                <a:ea typeface="Lato"/>
                <a:cs typeface="Lato"/>
                <a:sym typeface="Lato"/>
              </a:defRPr>
            </a:lvl3pPr>
            <a:lvl4pPr lvl="3" algn="r">
              <a:buNone/>
              <a:defRPr sz="1000">
                <a:solidFill>
                  <a:schemeClr val="dk1"/>
                </a:solidFill>
                <a:latin typeface="Lato"/>
                <a:ea typeface="Lato"/>
                <a:cs typeface="Lato"/>
                <a:sym typeface="Lato"/>
              </a:defRPr>
            </a:lvl4pPr>
            <a:lvl5pPr lvl="4" algn="r">
              <a:buNone/>
              <a:defRPr sz="1000">
                <a:solidFill>
                  <a:schemeClr val="dk1"/>
                </a:solidFill>
                <a:latin typeface="Lato"/>
                <a:ea typeface="Lato"/>
                <a:cs typeface="Lato"/>
                <a:sym typeface="Lato"/>
              </a:defRPr>
            </a:lvl5pPr>
            <a:lvl6pPr lvl="5" algn="r">
              <a:buNone/>
              <a:defRPr sz="1000">
                <a:solidFill>
                  <a:schemeClr val="dk1"/>
                </a:solidFill>
                <a:latin typeface="Lato"/>
                <a:ea typeface="Lato"/>
                <a:cs typeface="Lato"/>
                <a:sym typeface="Lato"/>
              </a:defRPr>
            </a:lvl6pPr>
            <a:lvl7pPr lvl="6" algn="r">
              <a:buNone/>
              <a:defRPr sz="1000">
                <a:solidFill>
                  <a:schemeClr val="dk1"/>
                </a:solidFill>
                <a:latin typeface="Lato"/>
                <a:ea typeface="Lato"/>
                <a:cs typeface="Lato"/>
                <a:sym typeface="Lato"/>
              </a:defRPr>
            </a:lvl7pPr>
            <a:lvl8pPr lvl="7" algn="r">
              <a:buNone/>
              <a:defRPr sz="1000">
                <a:solidFill>
                  <a:schemeClr val="dk1"/>
                </a:solidFill>
                <a:latin typeface="Lato"/>
                <a:ea typeface="Lato"/>
                <a:cs typeface="Lato"/>
                <a:sym typeface="Lato"/>
              </a:defRPr>
            </a:lvl8pPr>
            <a:lvl9pPr lvl="8" algn="r">
              <a:buNone/>
              <a:defRPr sz="1000">
                <a:solidFill>
                  <a:schemeClr val="dk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each-day">
    <p:bg>
      <p:bgPr>
        <a:solidFill>
          <a:schemeClr val="lt1"/>
        </a:solidFill>
      </p:bgPr>
    </p:bg>
    <p:spTree>
      <p:nvGrpSpPr>
        <p:cNvPr id="64" name="Shape 64"/>
        <p:cNvGrpSpPr/>
        <p:nvPr/>
      </p:nvGrpSpPr>
      <p:grpSpPr>
        <a:xfrm>
          <a:off x="0" y="0"/>
          <a:ext cx="0" cy="0"/>
          <a:chOff x="0" y="0"/>
          <a:chExt cx="0" cy="0"/>
        </a:xfrm>
      </p:grpSpPr>
      <p:sp>
        <p:nvSpPr>
          <p:cNvPr id="65" name="Google Shape;65;p13"/>
          <p:cNvSpPr txBox="1"/>
          <p:nvPr>
            <p:ph type="title"/>
          </p:nvPr>
        </p:nvSpPr>
        <p:spPr>
          <a:xfrm>
            <a:off x="311700" y="292850"/>
            <a:ext cx="8520600" cy="801000"/>
          </a:xfrm>
          <a:prstGeom prst="rect">
            <a:avLst/>
          </a:prstGeom>
          <a:noFill/>
          <a:ln>
            <a:noFill/>
          </a:ln>
        </p:spPr>
        <p:txBody>
          <a:bodyPr anchorCtr="0" anchor="t" bIns="91425" lIns="91425" spcFirstLastPara="1" rIns="91425" wrap="square" tIns="91425"/>
          <a:lstStyle>
            <a:lvl1pPr lvl="0" rtl="0">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1pPr>
            <a:lvl2pPr lvl="1" rtl="0">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2pPr>
            <a:lvl3pPr lvl="2" rtl="0">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3pPr>
            <a:lvl4pPr lvl="3" rtl="0">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4pPr>
            <a:lvl5pPr lvl="4" rtl="0">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5pPr>
            <a:lvl6pPr lvl="5" rtl="0">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6pPr>
            <a:lvl7pPr lvl="6" rtl="0">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7pPr>
            <a:lvl8pPr lvl="7" rtl="0">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8pPr>
            <a:lvl9pPr lvl="8" rtl="0">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9pPr>
          </a:lstStyle>
          <a:p/>
        </p:txBody>
      </p:sp>
      <p:sp>
        <p:nvSpPr>
          <p:cNvPr id="66" name="Google Shape;66;p13"/>
          <p:cNvSpPr txBox="1"/>
          <p:nvPr>
            <p:ph idx="1" type="body"/>
          </p:nvPr>
        </p:nvSpPr>
        <p:spPr>
          <a:xfrm>
            <a:off x="311700" y="1228675"/>
            <a:ext cx="8520600" cy="3340200"/>
          </a:xfrm>
          <a:prstGeom prst="rect">
            <a:avLst/>
          </a:prstGeom>
          <a:noFill/>
          <a:ln>
            <a:noFill/>
          </a:ln>
        </p:spPr>
        <p:txBody>
          <a:bodyPr anchorCtr="0" anchor="t" bIns="91425" lIns="91425" spcFirstLastPara="1" rIns="91425" wrap="square" tIns="91425"/>
          <a:lstStyle>
            <a:lvl1pPr indent="-342900" lvl="0" marL="457200" rtl="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indent="-317500" lvl="1" marL="9144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indent="-317500" lvl="2" marL="13716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indent="-317500" lvl="3" marL="18288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indent="-317500" lvl="4" marL="22860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indent="-317500" lvl="5" marL="27432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indent="-317500" lvl="6" marL="32004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indent="-317500" lvl="7" marL="36576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indent="-317500" lvl="8" marL="4114800" rtl="0">
              <a:lnSpc>
                <a:spcPct val="115000"/>
              </a:lnSpc>
              <a:spcBef>
                <a:spcPts val="1600"/>
              </a:spcBef>
              <a:spcAft>
                <a:spcPts val="160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p:txBody>
      </p:sp>
      <p:sp>
        <p:nvSpPr>
          <p:cNvPr id="67" name="Google Shape;67;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accent1"/>
                </a:solidFill>
                <a:latin typeface="Source Code Pro"/>
                <a:ea typeface="Source Code Pro"/>
                <a:cs typeface="Source Code Pro"/>
                <a:sym typeface="Source Code Pro"/>
              </a:defRPr>
            </a:lvl1pPr>
            <a:lvl2pPr lvl="1" rtl="0" algn="r">
              <a:buNone/>
              <a:defRPr sz="1000">
                <a:solidFill>
                  <a:schemeClr val="accent1"/>
                </a:solidFill>
                <a:latin typeface="Source Code Pro"/>
                <a:ea typeface="Source Code Pro"/>
                <a:cs typeface="Source Code Pro"/>
                <a:sym typeface="Source Code Pro"/>
              </a:defRPr>
            </a:lvl2pPr>
            <a:lvl3pPr lvl="2" rtl="0" algn="r">
              <a:buNone/>
              <a:defRPr sz="1000">
                <a:solidFill>
                  <a:schemeClr val="accent1"/>
                </a:solidFill>
                <a:latin typeface="Source Code Pro"/>
                <a:ea typeface="Source Code Pro"/>
                <a:cs typeface="Source Code Pro"/>
                <a:sym typeface="Source Code Pro"/>
              </a:defRPr>
            </a:lvl3pPr>
            <a:lvl4pPr lvl="3" rtl="0" algn="r">
              <a:buNone/>
              <a:defRPr sz="1000">
                <a:solidFill>
                  <a:schemeClr val="accent1"/>
                </a:solidFill>
                <a:latin typeface="Source Code Pro"/>
                <a:ea typeface="Source Code Pro"/>
                <a:cs typeface="Source Code Pro"/>
                <a:sym typeface="Source Code Pro"/>
              </a:defRPr>
            </a:lvl4pPr>
            <a:lvl5pPr lvl="4" rtl="0" algn="r">
              <a:buNone/>
              <a:defRPr sz="1000">
                <a:solidFill>
                  <a:schemeClr val="accent1"/>
                </a:solidFill>
                <a:latin typeface="Source Code Pro"/>
                <a:ea typeface="Source Code Pro"/>
                <a:cs typeface="Source Code Pro"/>
                <a:sym typeface="Source Code Pro"/>
              </a:defRPr>
            </a:lvl5pPr>
            <a:lvl6pPr lvl="5" rtl="0" algn="r">
              <a:buNone/>
              <a:defRPr sz="1000">
                <a:solidFill>
                  <a:schemeClr val="accent1"/>
                </a:solidFill>
                <a:latin typeface="Source Code Pro"/>
                <a:ea typeface="Source Code Pro"/>
                <a:cs typeface="Source Code Pro"/>
                <a:sym typeface="Source Code Pro"/>
              </a:defRPr>
            </a:lvl6pPr>
            <a:lvl7pPr lvl="6" rtl="0" algn="r">
              <a:buNone/>
              <a:defRPr sz="1000">
                <a:solidFill>
                  <a:schemeClr val="accent1"/>
                </a:solidFill>
                <a:latin typeface="Source Code Pro"/>
                <a:ea typeface="Source Code Pro"/>
                <a:cs typeface="Source Code Pro"/>
                <a:sym typeface="Source Code Pro"/>
              </a:defRPr>
            </a:lvl7pPr>
            <a:lvl8pPr lvl="7" rtl="0" algn="r">
              <a:buNone/>
              <a:defRPr sz="1000">
                <a:solidFill>
                  <a:schemeClr val="accent1"/>
                </a:solidFill>
                <a:latin typeface="Source Code Pro"/>
                <a:ea typeface="Source Code Pro"/>
                <a:cs typeface="Source Code Pro"/>
                <a:sym typeface="Source Code Pro"/>
              </a:defRPr>
            </a:lvl8pPr>
            <a:lvl9pPr lvl="8" rtl="0" algn="r">
              <a:buNone/>
              <a:defRPr sz="1000">
                <a:solidFill>
                  <a:schemeClr val="accent1"/>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late">
    <p:bg>
      <p:bgPr>
        <a:solidFill>
          <a:schemeClr val="lt1"/>
        </a:solidFill>
      </p:bgPr>
    </p:bg>
    <p:spTree>
      <p:nvGrpSpPr>
        <p:cNvPr id="111" name="Shape 111"/>
        <p:cNvGrpSpPr/>
        <p:nvPr/>
      </p:nvGrpSpPr>
      <p:grpSpPr>
        <a:xfrm>
          <a:off x="0" y="0"/>
          <a:ext cx="0" cy="0"/>
          <a:chOff x="0" y="0"/>
          <a:chExt cx="0" cy="0"/>
        </a:xfrm>
      </p:grpSpPr>
      <p:sp>
        <p:nvSpPr>
          <p:cNvPr id="112" name="Google Shape;112;p2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rt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1pPr>
            <a:lvl2pPr lvl="1" rt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2pPr>
            <a:lvl3pPr lvl="2" rt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3pPr>
            <a:lvl4pPr lvl="3" rt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4pPr>
            <a:lvl5pPr lvl="4" rt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5pPr>
            <a:lvl6pPr lvl="5" rt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6pPr>
            <a:lvl7pPr lvl="6" rt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7pPr>
            <a:lvl8pPr lvl="7" rt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8pPr>
            <a:lvl9pPr lvl="8" rt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9pPr>
          </a:lstStyle>
          <a:p/>
        </p:txBody>
      </p:sp>
      <p:sp>
        <p:nvSpPr>
          <p:cNvPr id="113" name="Google Shape;113;p2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rtl="0">
              <a:lnSpc>
                <a:spcPct val="115000"/>
              </a:lnSpc>
              <a:spcBef>
                <a:spcPts val="0"/>
              </a:spcBef>
              <a:spcAft>
                <a:spcPts val="0"/>
              </a:spcAft>
              <a:buClr>
                <a:schemeClr val="accent3"/>
              </a:buClr>
              <a:buSzPts val="1800"/>
              <a:buFont typeface="Average"/>
              <a:buChar char="●"/>
              <a:defRPr sz="1800">
                <a:solidFill>
                  <a:schemeClr val="accent3"/>
                </a:solidFill>
                <a:latin typeface="Average"/>
                <a:ea typeface="Average"/>
                <a:cs typeface="Average"/>
                <a:sym typeface="Average"/>
              </a:defRPr>
            </a:lvl1pPr>
            <a:lvl2pPr indent="-317500" lvl="1" marL="914400" rtl="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2pPr>
            <a:lvl3pPr indent="-317500" lvl="2" marL="1371600" rtl="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3pPr>
            <a:lvl4pPr indent="-317500" lvl="3" marL="1828800" rtl="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4pPr>
            <a:lvl5pPr indent="-317500" lvl="4" marL="2286000" rtl="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5pPr>
            <a:lvl6pPr indent="-317500" lvl="5" marL="2743200" rtl="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6pPr>
            <a:lvl7pPr indent="-317500" lvl="6" marL="3200400" rtl="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7pPr>
            <a:lvl8pPr indent="-317500" lvl="7" marL="3657600" rtl="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8pPr>
            <a:lvl9pPr indent="-317500" lvl="8" marL="4114800" rtl="0">
              <a:lnSpc>
                <a:spcPct val="115000"/>
              </a:lnSpc>
              <a:spcBef>
                <a:spcPts val="1600"/>
              </a:spcBef>
              <a:spcAft>
                <a:spcPts val="1600"/>
              </a:spcAft>
              <a:buClr>
                <a:schemeClr val="accent3"/>
              </a:buClr>
              <a:buSzPts val="1400"/>
              <a:buFont typeface="Average"/>
              <a:buChar char="■"/>
              <a:defRPr>
                <a:solidFill>
                  <a:schemeClr val="accent3"/>
                </a:solidFill>
                <a:latin typeface="Average"/>
                <a:ea typeface="Average"/>
                <a:cs typeface="Average"/>
                <a:sym typeface="Average"/>
              </a:defRPr>
            </a:lvl9pPr>
          </a:lstStyle>
          <a:p/>
        </p:txBody>
      </p:sp>
      <p:sp>
        <p:nvSpPr>
          <p:cNvPr id="114" name="Google Shape;114;p25"/>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accent3"/>
                </a:solidFill>
                <a:latin typeface="Average"/>
                <a:ea typeface="Average"/>
                <a:cs typeface="Average"/>
                <a:sym typeface="Average"/>
              </a:defRPr>
            </a:lvl1pPr>
            <a:lvl2pPr lvl="1" rtl="0" algn="r">
              <a:buNone/>
              <a:defRPr sz="1000">
                <a:solidFill>
                  <a:schemeClr val="accent3"/>
                </a:solidFill>
                <a:latin typeface="Average"/>
                <a:ea typeface="Average"/>
                <a:cs typeface="Average"/>
                <a:sym typeface="Average"/>
              </a:defRPr>
            </a:lvl2pPr>
            <a:lvl3pPr lvl="2" rtl="0" algn="r">
              <a:buNone/>
              <a:defRPr sz="1000">
                <a:solidFill>
                  <a:schemeClr val="accent3"/>
                </a:solidFill>
                <a:latin typeface="Average"/>
                <a:ea typeface="Average"/>
                <a:cs typeface="Average"/>
                <a:sym typeface="Average"/>
              </a:defRPr>
            </a:lvl3pPr>
            <a:lvl4pPr lvl="3" rtl="0" algn="r">
              <a:buNone/>
              <a:defRPr sz="1000">
                <a:solidFill>
                  <a:schemeClr val="accent3"/>
                </a:solidFill>
                <a:latin typeface="Average"/>
                <a:ea typeface="Average"/>
                <a:cs typeface="Average"/>
                <a:sym typeface="Average"/>
              </a:defRPr>
            </a:lvl4pPr>
            <a:lvl5pPr lvl="4" rtl="0" algn="r">
              <a:buNone/>
              <a:defRPr sz="1000">
                <a:solidFill>
                  <a:schemeClr val="accent3"/>
                </a:solidFill>
                <a:latin typeface="Average"/>
                <a:ea typeface="Average"/>
                <a:cs typeface="Average"/>
                <a:sym typeface="Average"/>
              </a:defRPr>
            </a:lvl5pPr>
            <a:lvl6pPr lvl="5" rtl="0" algn="r">
              <a:buNone/>
              <a:defRPr sz="1000">
                <a:solidFill>
                  <a:schemeClr val="accent3"/>
                </a:solidFill>
                <a:latin typeface="Average"/>
                <a:ea typeface="Average"/>
                <a:cs typeface="Average"/>
                <a:sym typeface="Average"/>
              </a:defRPr>
            </a:lvl6pPr>
            <a:lvl7pPr lvl="6" rtl="0" algn="r">
              <a:buNone/>
              <a:defRPr sz="1000">
                <a:solidFill>
                  <a:schemeClr val="accent3"/>
                </a:solidFill>
                <a:latin typeface="Average"/>
                <a:ea typeface="Average"/>
                <a:cs typeface="Average"/>
                <a:sym typeface="Average"/>
              </a:defRPr>
            </a:lvl7pPr>
            <a:lvl8pPr lvl="7" rtl="0" algn="r">
              <a:buNone/>
              <a:defRPr sz="1000">
                <a:solidFill>
                  <a:schemeClr val="accent3"/>
                </a:solidFill>
                <a:latin typeface="Average"/>
                <a:ea typeface="Average"/>
                <a:cs typeface="Average"/>
                <a:sym typeface="Average"/>
              </a:defRPr>
            </a:lvl8pPr>
            <a:lvl9pPr lvl="8" rtl="0" algn="r">
              <a:buNone/>
              <a:defRPr sz="1000">
                <a:solidFill>
                  <a:schemeClr val="accent3"/>
                </a:solidFill>
                <a:latin typeface="Average"/>
                <a:ea typeface="Average"/>
                <a:cs typeface="Average"/>
                <a:sym typeface="Average"/>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oral">
    <p:bg>
      <p:bgPr>
        <a:solidFill>
          <a:schemeClr val="lt1"/>
        </a:solidFill>
      </p:bgPr>
    </p:bg>
    <p:spTree>
      <p:nvGrpSpPr>
        <p:cNvPr id="161" name="Shape 161"/>
        <p:cNvGrpSpPr/>
        <p:nvPr/>
      </p:nvGrpSpPr>
      <p:grpSpPr>
        <a:xfrm>
          <a:off x="0" y="0"/>
          <a:ext cx="0" cy="0"/>
          <a:chOff x="0" y="0"/>
          <a:chExt cx="0" cy="0"/>
        </a:xfrm>
      </p:grpSpPr>
      <p:sp>
        <p:nvSpPr>
          <p:cNvPr id="162" name="Google Shape;162;p37"/>
          <p:cNvSpPr txBox="1"/>
          <p:nvPr>
            <p:ph type="title"/>
          </p:nvPr>
        </p:nvSpPr>
        <p:spPr>
          <a:xfrm>
            <a:off x="311700" y="391350"/>
            <a:ext cx="8520600" cy="626100"/>
          </a:xfrm>
          <a:prstGeom prst="rect">
            <a:avLst/>
          </a:prstGeom>
          <a:noFill/>
          <a:ln>
            <a:noFill/>
          </a:ln>
        </p:spPr>
        <p:txBody>
          <a:bodyPr anchorCtr="0" anchor="t" bIns="91425" lIns="91425" spcFirstLastPara="1" rIns="91425" wrap="square" tIns="91425"/>
          <a:lstStyle>
            <a:lvl1pPr lvl="0" rtl="0">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1pPr>
            <a:lvl2pPr lvl="1" rtl="0">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2pPr>
            <a:lvl3pPr lvl="2" rtl="0">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3pPr>
            <a:lvl4pPr lvl="3" rtl="0">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4pPr>
            <a:lvl5pPr lvl="4" rtl="0">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5pPr>
            <a:lvl6pPr lvl="5" rtl="0">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6pPr>
            <a:lvl7pPr lvl="6" rtl="0">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7pPr>
            <a:lvl8pPr lvl="7" rtl="0">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8pPr>
            <a:lvl9pPr lvl="8" rtl="0">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9pPr>
          </a:lstStyle>
          <a:p/>
        </p:txBody>
      </p:sp>
      <p:sp>
        <p:nvSpPr>
          <p:cNvPr id="163" name="Google Shape;163;p3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rtl="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indent="-317500" lvl="1" marL="9144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2pPr>
            <a:lvl3pPr indent="-317500" lvl="2" marL="13716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3pPr>
            <a:lvl4pPr indent="-317500" lvl="3" marL="18288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4pPr>
            <a:lvl5pPr indent="-317500" lvl="4" marL="22860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5pPr>
            <a:lvl6pPr indent="-317500" lvl="5" marL="27432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6pPr>
            <a:lvl7pPr indent="-317500" lvl="6" marL="32004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7pPr>
            <a:lvl8pPr indent="-317500" lvl="7" marL="36576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8pPr>
            <a:lvl9pPr indent="-317500" lvl="8" marL="4114800" rtl="0">
              <a:lnSpc>
                <a:spcPct val="115000"/>
              </a:lnSpc>
              <a:spcBef>
                <a:spcPts val="1600"/>
              </a:spcBef>
              <a:spcAft>
                <a:spcPts val="1600"/>
              </a:spcAft>
              <a:buClr>
                <a:schemeClr val="dk2"/>
              </a:buClr>
              <a:buSzPts val="1400"/>
              <a:buFont typeface="Lato"/>
              <a:buChar char="■"/>
              <a:defRPr>
                <a:solidFill>
                  <a:schemeClr val="dk2"/>
                </a:solidFill>
                <a:latin typeface="Lato"/>
                <a:ea typeface="Lato"/>
                <a:cs typeface="Lato"/>
                <a:sym typeface="Lato"/>
              </a:defRPr>
            </a:lvl9pPr>
          </a:lstStyle>
          <a:p/>
        </p:txBody>
      </p:sp>
      <p:sp>
        <p:nvSpPr>
          <p:cNvPr id="164" name="Google Shape;164;p37"/>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latin typeface="Lato"/>
                <a:ea typeface="Lato"/>
                <a:cs typeface="Lato"/>
                <a:sym typeface="Lato"/>
              </a:defRPr>
            </a:lvl1pPr>
            <a:lvl2pPr lvl="1" rtl="0" algn="r">
              <a:buNone/>
              <a:defRPr sz="1000">
                <a:solidFill>
                  <a:schemeClr val="dk2"/>
                </a:solidFill>
                <a:latin typeface="Lato"/>
                <a:ea typeface="Lato"/>
                <a:cs typeface="Lato"/>
                <a:sym typeface="Lato"/>
              </a:defRPr>
            </a:lvl2pPr>
            <a:lvl3pPr lvl="2" rtl="0" algn="r">
              <a:buNone/>
              <a:defRPr sz="1000">
                <a:solidFill>
                  <a:schemeClr val="dk2"/>
                </a:solidFill>
                <a:latin typeface="Lato"/>
                <a:ea typeface="Lato"/>
                <a:cs typeface="Lato"/>
                <a:sym typeface="Lato"/>
              </a:defRPr>
            </a:lvl3pPr>
            <a:lvl4pPr lvl="3" rtl="0" algn="r">
              <a:buNone/>
              <a:defRPr sz="1000">
                <a:solidFill>
                  <a:schemeClr val="dk2"/>
                </a:solidFill>
                <a:latin typeface="Lato"/>
                <a:ea typeface="Lato"/>
                <a:cs typeface="Lato"/>
                <a:sym typeface="Lato"/>
              </a:defRPr>
            </a:lvl4pPr>
            <a:lvl5pPr lvl="4" rtl="0" algn="r">
              <a:buNone/>
              <a:defRPr sz="1000">
                <a:solidFill>
                  <a:schemeClr val="dk2"/>
                </a:solidFill>
                <a:latin typeface="Lato"/>
                <a:ea typeface="Lato"/>
                <a:cs typeface="Lato"/>
                <a:sym typeface="Lato"/>
              </a:defRPr>
            </a:lvl5pPr>
            <a:lvl6pPr lvl="5" rtl="0" algn="r">
              <a:buNone/>
              <a:defRPr sz="1000">
                <a:solidFill>
                  <a:schemeClr val="dk2"/>
                </a:solidFill>
                <a:latin typeface="Lato"/>
                <a:ea typeface="Lato"/>
                <a:cs typeface="Lato"/>
                <a:sym typeface="Lato"/>
              </a:defRPr>
            </a:lvl6pPr>
            <a:lvl7pPr lvl="6" rtl="0" algn="r">
              <a:buNone/>
              <a:defRPr sz="1000">
                <a:solidFill>
                  <a:schemeClr val="dk2"/>
                </a:solidFill>
                <a:latin typeface="Lato"/>
                <a:ea typeface="Lato"/>
                <a:cs typeface="Lato"/>
                <a:sym typeface="Lato"/>
              </a:defRPr>
            </a:lvl7pPr>
            <a:lvl8pPr lvl="7" rtl="0" algn="r">
              <a:buNone/>
              <a:defRPr sz="1000">
                <a:solidFill>
                  <a:schemeClr val="dk2"/>
                </a:solidFill>
                <a:latin typeface="Lato"/>
                <a:ea typeface="Lato"/>
                <a:cs typeface="Lato"/>
                <a:sym typeface="Lato"/>
              </a:defRPr>
            </a:lvl8pPr>
            <a:lvl9pPr lvl="8" rtl="0" algn="r">
              <a:buNone/>
              <a:defRPr sz="1000">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focus">
    <p:bg>
      <p:bgPr>
        <a:solidFill>
          <a:schemeClr val="dk1"/>
        </a:solidFill>
      </p:bgPr>
    </p:bg>
    <p:spTree>
      <p:nvGrpSpPr>
        <p:cNvPr id="211" name="Shape 211"/>
        <p:cNvGrpSpPr/>
        <p:nvPr/>
      </p:nvGrpSpPr>
      <p:grpSpPr>
        <a:xfrm>
          <a:off x="0" y="0"/>
          <a:ext cx="0" cy="0"/>
          <a:chOff x="0" y="0"/>
          <a:chExt cx="0" cy="0"/>
        </a:xfrm>
      </p:grpSpPr>
      <p:sp>
        <p:nvSpPr>
          <p:cNvPr id="212" name="Google Shape;212;p4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rt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1pPr>
            <a:lvl2pPr lvl="1" rt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2pPr>
            <a:lvl3pPr lvl="2" rt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3pPr>
            <a:lvl4pPr lvl="3" rt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4pPr>
            <a:lvl5pPr lvl="4" rt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5pPr>
            <a:lvl6pPr lvl="5" rt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6pPr>
            <a:lvl7pPr lvl="6" rt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7pPr>
            <a:lvl8pPr lvl="7" rt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8pPr>
            <a:lvl9pPr lvl="8" rt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9pPr>
          </a:lstStyle>
          <a:p/>
        </p:txBody>
      </p:sp>
      <p:sp>
        <p:nvSpPr>
          <p:cNvPr id="213" name="Google Shape;213;p49"/>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11150" lvl="0" marL="457200" rtl="0">
              <a:lnSpc>
                <a:spcPct val="115000"/>
              </a:lnSpc>
              <a:spcBef>
                <a:spcPts val="0"/>
              </a:spcBef>
              <a:spcAft>
                <a:spcPts val="0"/>
              </a:spcAft>
              <a:buClr>
                <a:schemeClr val="lt1"/>
              </a:buClr>
              <a:buSzPts val="1300"/>
              <a:buFont typeface="Lato"/>
              <a:buChar char="●"/>
              <a:defRPr sz="1300">
                <a:solidFill>
                  <a:schemeClr val="lt1"/>
                </a:solidFill>
                <a:latin typeface="Lato"/>
                <a:ea typeface="Lato"/>
                <a:cs typeface="Lato"/>
                <a:sym typeface="Lato"/>
              </a:defRPr>
            </a:lvl1pPr>
            <a:lvl2pPr indent="-298450" lvl="1" marL="914400" rtl="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2pPr>
            <a:lvl3pPr indent="-298450" lvl="2" marL="1371600" rtl="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3pPr>
            <a:lvl4pPr indent="-298450" lvl="3" marL="1828800" rtl="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4pPr>
            <a:lvl5pPr indent="-298450" lvl="4" marL="2286000" rtl="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5pPr>
            <a:lvl6pPr indent="-298450" lvl="5" marL="2743200" rtl="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6pPr>
            <a:lvl7pPr indent="-298450" lvl="6" marL="3200400" rtl="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7pPr>
            <a:lvl8pPr indent="-298450" lvl="7" marL="3657600" rtl="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8pPr>
            <a:lvl9pPr indent="-298450" lvl="8" marL="4114800" rtl="0">
              <a:lnSpc>
                <a:spcPct val="115000"/>
              </a:lnSpc>
              <a:spcBef>
                <a:spcPts val="1600"/>
              </a:spcBef>
              <a:spcAft>
                <a:spcPts val="1600"/>
              </a:spcAft>
              <a:buClr>
                <a:schemeClr val="lt1"/>
              </a:buClr>
              <a:buSzPts val="1100"/>
              <a:buFont typeface="Lato"/>
              <a:buChar char="■"/>
              <a:defRPr sz="1100">
                <a:solidFill>
                  <a:schemeClr val="lt1"/>
                </a:solidFill>
                <a:latin typeface="Lato"/>
                <a:ea typeface="Lato"/>
                <a:cs typeface="Lato"/>
                <a:sym typeface="Lato"/>
              </a:defRPr>
            </a:lvl9pPr>
          </a:lstStyle>
          <a:p/>
        </p:txBody>
      </p:sp>
      <p:sp>
        <p:nvSpPr>
          <p:cNvPr id="214" name="Google Shape;214;p4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lt1"/>
                </a:solidFill>
                <a:latin typeface="Lato"/>
                <a:ea typeface="Lato"/>
                <a:cs typeface="Lato"/>
                <a:sym typeface="Lato"/>
              </a:defRPr>
            </a:lvl1pPr>
            <a:lvl2pPr lvl="1" rtl="0" algn="r">
              <a:buNone/>
              <a:defRPr sz="1000">
                <a:solidFill>
                  <a:schemeClr val="lt1"/>
                </a:solidFill>
                <a:latin typeface="Lato"/>
                <a:ea typeface="Lato"/>
                <a:cs typeface="Lato"/>
                <a:sym typeface="Lato"/>
              </a:defRPr>
            </a:lvl2pPr>
            <a:lvl3pPr lvl="2" rtl="0" algn="r">
              <a:buNone/>
              <a:defRPr sz="1000">
                <a:solidFill>
                  <a:schemeClr val="lt1"/>
                </a:solidFill>
                <a:latin typeface="Lato"/>
                <a:ea typeface="Lato"/>
                <a:cs typeface="Lato"/>
                <a:sym typeface="Lato"/>
              </a:defRPr>
            </a:lvl3pPr>
            <a:lvl4pPr lvl="3" rtl="0" algn="r">
              <a:buNone/>
              <a:defRPr sz="1000">
                <a:solidFill>
                  <a:schemeClr val="lt1"/>
                </a:solidFill>
                <a:latin typeface="Lato"/>
                <a:ea typeface="Lato"/>
                <a:cs typeface="Lato"/>
                <a:sym typeface="Lato"/>
              </a:defRPr>
            </a:lvl4pPr>
            <a:lvl5pPr lvl="4" rtl="0" algn="r">
              <a:buNone/>
              <a:defRPr sz="1000">
                <a:solidFill>
                  <a:schemeClr val="lt1"/>
                </a:solidFill>
                <a:latin typeface="Lato"/>
                <a:ea typeface="Lato"/>
                <a:cs typeface="Lato"/>
                <a:sym typeface="Lato"/>
              </a:defRPr>
            </a:lvl5pPr>
            <a:lvl6pPr lvl="5" rtl="0" algn="r">
              <a:buNone/>
              <a:defRPr sz="1000">
                <a:solidFill>
                  <a:schemeClr val="lt1"/>
                </a:solidFill>
                <a:latin typeface="Lato"/>
                <a:ea typeface="Lato"/>
                <a:cs typeface="Lato"/>
                <a:sym typeface="Lato"/>
              </a:defRPr>
            </a:lvl6pPr>
            <a:lvl7pPr lvl="6" rtl="0" algn="r">
              <a:buNone/>
              <a:defRPr sz="1000">
                <a:solidFill>
                  <a:schemeClr val="lt1"/>
                </a:solidFill>
                <a:latin typeface="Lato"/>
                <a:ea typeface="Lato"/>
                <a:cs typeface="Lato"/>
                <a:sym typeface="Lato"/>
              </a:defRPr>
            </a:lvl7pPr>
            <a:lvl8pPr lvl="7" rtl="0" algn="r">
              <a:buNone/>
              <a:defRPr sz="1000">
                <a:solidFill>
                  <a:schemeClr val="lt1"/>
                </a:solidFill>
                <a:latin typeface="Lato"/>
                <a:ea typeface="Lato"/>
                <a:cs typeface="Lato"/>
                <a:sym typeface="Lato"/>
              </a:defRPr>
            </a:lvl8pPr>
            <a:lvl9pPr lvl="8" rtl="0" algn="r">
              <a:buNone/>
              <a:defRPr sz="1000">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notesSlide" Target="../notesSlides/notesSlide10.xml"/><Relationship Id="rId3" Type="http://schemas.openxmlformats.org/officeDocument/2006/relationships/image" Target="../media/image11.jpg"/><Relationship Id="rId4" Type="http://schemas.openxmlformats.org/officeDocument/2006/relationships/image" Target="../media/image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notesSlide" Target="../notesSlides/notesSlide11.xml"/><Relationship Id="rId3" Type="http://schemas.openxmlformats.org/officeDocument/2006/relationships/image" Target="../media/image12.jpg"/><Relationship Id="rId4" Type="http://schemas.openxmlformats.org/officeDocument/2006/relationships/image" Target="../media/image1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5.jpg"/><Relationship Id="rId4" Type="http://schemas.openxmlformats.org/officeDocument/2006/relationships/image" Target="../media/image1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5.xml"/><Relationship Id="rId3" Type="http://schemas.openxmlformats.org/officeDocument/2006/relationships/image" Target="../media/image1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6.xml"/><Relationship Id="rId3" Type="http://schemas.openxmlformats.org/officeDocument/2006/relationships/image" Target="../media/image10.jpg"/><Relationship Id="rId4" Type="http://schemas.openxmlformats.org/officeDocument/2006/relationships/image" Target="../media/image8.jpg"/><Relationship Id="rId5" Type="http://schemas.openxmlformats.org/officeDocument/2006/relationships/image" Target="../media/image7.jpg"/><Relationship Id="rId6"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 Id="rId3" Type="http://schemas.openxmlformats.org/officeDocument/2006/relationships/image" Target="../media/image19.jpg"/><Relationship Id="rId4" Type="http://schemas.openxmlformats.org/officeDocument/2006/relationships/image" Target="../media/image1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5.jpg"/><Relationship Id="rId4" Type="http://schemas.openxmlformats.org/officeDocument/2006/relationships/image" Target="../media/image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9.jpg"/><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9" name="Shape 339"/>
        <p:cNvGrpSpPr/>
        <p:nvPr/>
      </p:nvGrpSpPr>
      <p:grpSpPr>
        <a:xfrm>
          <a:off x="0" y="0"/>
          <a:ext cx="0" cy="0"/>
          <a:chOff x="0" y="0"/>
          <a:chExt cx="0" cy="0"/>
        </a:xfrm>
      </p:grpSpPr>
      <p:sp>
        <p:nvSpPr>
          <p:cNvPr id="340" name="Google Shape;340;p61"/>
          <p:cNvSpPr txBox="1"/>
          <p:nvPr>
            <p:ph type="ctrTitle"/>
          </p:nvPr>
        </p:nvSpPr>
        <p:spPr>
          <a:xfrm>
            <a:off x="630600" y="136800"/>
            <a:ext cx="7893000" cy="1853700"/>
          </a:xfrm>
          <a:prstGeom prst="rect">
            <a:avLst/>
          </a:prstGeom>
        </p:spPr>
        <p:txBody>
          <a:bodyPr anchorCtr="0" anchor="b" bIns="91425" lIns="91425" spcFirstLastPara="1" rIns="91425" wrap="square" tIns="91425">
            <a:noAutofit/>
          </a:bodyPr>
          <a:lstStyle/>
          <a:p>
            <a:pPr indent="0" lvl="0" marL="0" rtl="0" algn="l">
              <a:spcBef>
                <a:spcPts val="1000"/>
              </a:spcBef>
              <a:spcAft>
                <a:spcPts val="0"/>
              </a:spcAft>
              <a:buNone/>
            </a:pPr>
            <a:r>
              <a:rPr lang="en"/>
              <a:t>Canopic Jars</a:t>
            </a:r>
            <a:endParaRPr/>
          </a:p>
        </p:txBody>
      </p:sp>
      <p:sp>
        <p:nvSpPr>
          <p:cNvPr id="341" name="Google Shape;341;p61"/>
          <p:cNvSpPr txBox="1"/>
          <p:nvPr>
            <p:ph idx="1" type="subTitle"/>
          </p:nvPr>
        </p:nvSpPr>
        <p:spPr>
          <a:xfrm>
            <a:off x="630600" y="3228375"/>
            <a:ext cx="7893000" cy="1274100"/>
          </a:xfrm>
          <a:prstGeom prst="rect">
            <a:avLst/>
          </a:prstGeom>
        </p:spPr>
        <p:txBody>
          <a:bodyPr anchorCtr="0" anchor="b" bIns="91425" lIns="91425" spcFirstLastPara="1" rIns="91425" wrap="square" tIns="91425">
            <a:noAutofit/>
          </a:bodyPr>
          <a:lstStyle/>
          <a:p>
            <a:pPr indent="0" lvl="0" marL="0" rtl="0" algn="l">
              <a:spcBef>
                <a:spcPts val="100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8" name="Shape 408"/>
        <p:cNvGrpSpPr/>
        <p:nvPr/>
      </p:nvGrpSpPr>
      <p:grpSpPr>
        <a:xfrm>
          <a:off x="0" y="0"/>
          <a:ext cx="0" cy="0"/>
          <a:chOff x="0" y="0"/>
          <a:chExt cx="0" cy="0"/>
        </a:xfrm>
      </p:grpSpPr>
      <p:sp>
        <p:nvSpPr>
          <p:cNvPr id="409" name="Google Shape;409;p70"/>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 Guideline </a:t>
            </a:r>
            <a:endParaRPr/>
          </a:p>
        </p:txBody>
      </p:sp>
      <p:sp>
        <p:nvSpPr>
          <p:cNvPr id="410" name="Google Shape;410;p70"/>
          <p:cNvSpPr txBox="1"/>
          <p:nvPr>
            <p:ph idx="1" type="body"/>
          </p:nvPr>
        </p:nvSpPr>
        <p:spPr>
          <a:xfrm>
            <a:off x="4772125" y="188875"/>
            <a:ext cx="4010700" cy="2911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This project was a combination of a pinch pot and a coil jar. The Bear head is my spirit animal (according to playbuzz) and I feel that is because I will protect the ones I love when they are threatened. The words “Love your life” come from my aunt and the trials she has gone through. The temple is incised in the jar because the Temple is one of the most steadfast things in my life. </a:t>
            </a:r>
            <a:endParaRPr/>
          </a:p>
        </p:txBody>
      </p:sp>
      <p:pic>
        <p:nvPicPr>
          <p:cNvPr id="411" name="Google Shape;411;p70"/>
          <p:cNvPicPr preferRelativeResize="0"/>
          <p:nvPr/>
        </p:nvPicPr>
        <p:blipFill>
          <a:blip r:embed="rId3">
            <a:alphaModFix/>
          </a:blip>
          <a:stretch>
            <a:fillRect/>
          </a:stretch>
        </p:blipFill>
        <p:spPr>
          <a:xfrm>
            <a:off x="6546193" y="2224400"/>
            <a:ext cx="1790200" cy="2386950"/>
          </a:xfrm>
          <a:prstGeom prst="rect">
            <a:avLst/>
          </a:prstGeom>
          <a:noFill/>
          <a:ln>
            <a:noFill/>
          </a:ln>
        </p:spPr>
      </p:pic>
      <p:pic>
        <p:nvPicPr>
          <p:cNvPr id="412" name="Google Shape;412;p70"/>
          <p:cNvPicPr preferRelativeResize="0"/>
          <p:nvPr/>
        </p:nvPicPr>
        <p:blipFill>
          <a:blip r:embed="rId4">
            <a:alphaModFix/>
          </a:blip>
          <a:stretch>
            <a:fillRect/>
          </a:stretch>
        </p:blipFill>
        <p:spPr>
          <a:xfrm>
            <a:off x="1297506" y="412275"/>
            <a:ext cx="3239150" cy="43189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6" name="Shape 416"/>
        <p:cNvGrpSpPr/>
        <p:nvPr/>
      </p:nvGrpSpPr>
      <p:grpSpPr>
        <a:xfrm>
          <a:off x="0" y="0"/>
          <a:ext cx="0" cy="0"/>
          <a:chOff x="0" y="0"/>
          <a:chExt cx="0" cy="0"/>
        </a:xfrm>
      </p:grpSpPr>
      <p:sp>
        <p:nvSpPr>
          <p:cNvPr id="417" name="Google Shape;417;p71"/>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Vase -”Breathe”</a:t>
            </a:r>
            <a:endParaRPr/>
          </a:p>
        </p:txBody>
      </p:sp>
      <p:sp>
        <p:nvSpPr>
          <p:cNvPr id="418" name="Google Shape;418;p71"/>
          <p:cNvSpPr txBox="1"/>
          <p:nvPr>
            <p:ph idx="1" type="body"/>
          </p:nvPr>
        </p:nvSpPr>
        <p:spPr>
          <a:xfrm>
            <a:off x="431400" y="1567550"/>
            <a:ext cx="4140600" cy="291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For this project I chose a barn owl for my spirit animal, The words, Yisdah nízin, is breathe in navajo. I chose that word because of all the things that are jumbling in my life. I just have to take a step back and breathe for as second. </a:t>
            </a:r>
            <a:endParaRPr/>
          </a:p>
          <a:p>
            <a:pPr indent="0" lvl="0" marL="0" rtl="0" algn="l">
              <a:spcBef>
                <a:spcPts val="1600"/>
              </a:spcBef>
              <a:spcAft>
                <a:spcPts val="1600"/>
              </a:spcAft>
              <a:buNone/>
            </a:pPr>
            <a:r>
              <a:rPr lang="en"/>
              <a:t>The owl is black and brown instead of its natural colors because in the navajo culture.  A white owl is considered dangerous or bad omen.</a:t>
            </a:r>
            <a:endParaRPr/>
          </a:p>
        </p:txBody>
      </p:sp>
      <p:pic>
        <p:nvPicPr>
          <p:cNvPr id="419" name="Google Shape;419;p71"/>
          <p:cNvPicPr preferRelativeResize="0"/>
          <p:nvPr/>
        </p:nvPicPr>
        <p:blipFill rotWithShape="1">
          <a:blip r:embed="rId3">
            <a:alphaModFix/>
          </a:blip>
          <a:srcRect b="8990" l="9572" r="9580" t="10162"/>
          <a:stretch/>
        </p:blipFill>
        <p:spPr>
          <a:xfrm>
            <a:off x="4571997" y="783775"/>
            <a:ext cx="2519302" cy="4478752"/>
          </a:xfrm>
          <a:prstGeom prst="rect">
            <a:avLst/>
          </a:prstGeom>
          <a:noFill/>
          <a:ln>
            <a:noFill/>
          </a:ln>
        </p:spPr>
      </p:pic>
      <p:pic>
        <p:nvPicPr>
          <p:cNvPr id="420" name="Google Shape;420;p71"/>
          <p:cNvPicPr preferRelativeResize="0"/>
          <p:nvPr/>
        </p:nvPicPr>
        <p:blipFill rotWithShape="1">
          <a:blip r:embed="rId4">
            <a:alphaModFix/>
          </a:blip>
          <a:srcRect b="2370" l="0" r="0" t="-2370"/>
          <a:stretch/>
        </p:blipFill>
        <p:spPr>
          <a:xfrm>
            <a:off x="7091300" y="172697"/>
            <a:ext cx="2138800" cy="380230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5" name="Shape 345"/>
        <p:cNvGrpSpPr/>
        <p:nvPr/>
      </p:nvGrpSpPr>
      <p:grpSpPr>
        <a:xfrm>
          <a:off x="0" y="0"/>
          <a:ext cx="0" cy="0"/>
          <a:chOff x="0" y="0"/>
          <a:chExt cx="0" cy="0"/>
        </a:xfrm>
      </p:grpSpPr>
      <p:sp>
        <p:nvSpPr>
          <p:cNvPr id="346" name="Google Shape;346;p62"/>
          <p:cNvSpPr txBox="1"/>
          <p:nvPr>
            <p:ph type="ctrTitle"/>
          </p:nvPr>
        </p:nvSpPr>
        <p:spPr>
          <a:xfrm>
            <a:off x="630600" y="136800"/>
            <a:ext cx="7893000" cy="1853700"/>
          </a:xfrm>
          <a:prstGeom prst="rect">
            <a:avLst/>
          </a:prstGeom>
        </p:spPr>
        <p:txBody>
          <a:bodyPr anchorCtr="0" anchor="b" bIns="91425" lIns="91425" spcFirstLastPara="1" rIns="91425" wrap="square" tIns="91425">
            <a:noAutofit/>
          </a:bodyPr>
          <a:lstStyle/>
          <a:p>
            <a:pPr indent="0" lvl="0" marL="0" rtl="0" algn="l">
              <a:spcBef>
                <a:spcPts val="1000"/>
              </a:spcBef>
              <a:spcAft>
                <a:spcPts val="0"/>
              </a:spcAft>
              <a:buNone/>
            </a:pPr>
            <a:r>
              <a:t/>
            </a:r>
            <a:endParaRPr/>
          </a:p>
        </p:txBody>
      </p:sp>
      <p:sp>
        <p:nvSpPr>
          <p:cNvPr id="347" name="Google Shape;347;p62"/>
          <p:cNvSpPr txBox="1"/>
          <p:nvPr>
            <p:ph idx="1" type="subTitle"/>
          </p:nvPr>
        </p:nvSpPr>
        <p:spPr>
          <a:xfrm>
            <a:off x="630600" y="3228375"/>
            <a:ext cx="7893000" cy="1274100"/>
          </a:xfrm>
          <a:prstGeom prst="rect">
            <a:avLst/>
          </a:prstGeom>
        </p:spPr>
        <p:txBody>
          <a:bodyPr anchorCtr="0" anchor="b" bIns="91425" lIns="91425" spcFirstLastPara="1" rIns="91425" wrap="square" tIns="91425">
            <a:noAutofit/>
          </a:bodyPr>
          <a:lstStyle/>
          <a:p>
            <a:pPr indent="0" lvl="0" marL="0" rtl="0" algn="l">
              <a:spcBef>
                <a:spcPts val="1000"/>
              </a:spcBef>
              <a:spcAft>
                <a:spcPts val="0"/>
              </a:spcAft>
              <a:buNone/>
            </a:pPr>
            <a:r>
              <a:t/>
            </a:r>
            <a:endParaRPr/>
          </a:p>
        </p:txBody>
      </p:sp>
      <p:pic>
        <p:nvPicPr>
          <p:cNvPr id="348" name="Google Shape;348;p62"/>
          <p:cNvPicPr preferRelativeResize="0"/>
          <p:nvPr/>
        </p:nvPicPr>
        <p:blipFill>
          <a:blip r:embed="rId3">
            <a:alphaModFix/>
          </a:blip>
          <a:stretch>
            <a:fillRect/>
          </a:stretch>
        </p:blipFill>
        <p:spPr>
          <a:xfrm>
            <a:off x="2648275" y="136800"/>
            <a:ext cx="3857626" cy="514350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2" name="Shape 352"/>
        <p:cNvGrpSpPr/>
        <p:nvPr/>
      </p:nvGrpSpPr>
      <p:grpSpPr>
        <a:xfrm>
          <a:off x="0" y="0"/>
          <a:ext cx="0" cy="0"/>
          <a:chOff x="0" y="0"/>
          <a:chExt cx="0" cy="0"/>
        </a:xfrm>
      </p:grpSpPr>
      <p:sp>
        <p:nvSpPr>
          <p:cNvPr id="353" name="Google Shape;353;p63"/>
          <p:cNvSpPr txBox="1"/>
          <p:nvPr>
            <p:ph type="title"/>
          </p:nvPr>
        </p:nvSpPr>
        <p:spPr>
          <a:xfrm>
            <a:off x="311700" y="372725"/>
            <a:ext cx="8520600" cy="645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63"/>
          <p:cNvSpPr txBox="1"/>
          <p:nvPr>
            <p:ph idx="1" type="body"/>
          </p:nvPr>
        </p:nvSpPr>
        <p:spPr>
          <a:xfrm>
            <a:off x="311700" y="1417800"/>
            <a:ext cx="8520600" cy="3150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355" name="Google Shape;355;p63"/>
          <p:cNvPicPr preferRelativeResize="0"/>
          <p:nvPr/>
        </p:nvPicPr>
        <p:blipFill>
          <a:blip r:embed="rId3">
            <a:alphaModFix/>
          </a:blip>
          <a:stretch>
            <a:fillRect/>
          </a:stretch>
        </p:blipFill>
        <p:spPr>
          <a:xfrm>
            <a:off x="2938313" y="0"/>
            <a:ext cx="3857626" cy="514350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9" name="Shape 359"/>
        <p:cNvGrpSpPr/>
        <p:nvPr/>
      </p:nvGrpSpPr>
      <p:grpSpPr>
        <a:xfrm>
          <a:off x="0" y="0"/>
          <a:ext cx="0" cy="0"/>
          <a:chOff x="0" y="0"/>
          <a:chExt cx="0" cy="0"/>
        </a:xfrm>
      </p:grpSpPr>
      <p:sp>
        <p:nvSpPr>
          <p:cNvPr id="360" name="Google Shape;360;p64"/>
          <p:cNvSpPr txBox="1"/>
          <p:nvPr>
            <p:ph type="title"/>
          </p:nvPr>
        </p:nvSpPr>
        <p:spPr>
          <a:xfrm>
            <a:off x="311700" y="372725"/>
            <a:ext cx="8520600" cy="645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64"/>
          <p:cNvSpPr txBox="1"/>
          <p:nvPr>
            <p:ph idx="1" type="body"/>
          </p:nvPr>
        </p:nvSpPr>
        <p:spPr>
          <a:xfrm>
            <a:off x="311700" y="1417800"/>
            <a:ext cx="8520600" cy="3150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362" name="Google Shape;362;p64"/>
          <p:cNvPicPr preferRelativeResize="0"/>
          <p:nvPr/>
        </p:nvPicPr>
        <p:blipFill rotWithShape="1">
          <a:blip r:embed="rId3">
            <a:alphaModFix/>
          </a:blip>
          <a:srcRect b="11940" l="-20551" r="-14037" t="13293"/>
          <a:stretch/>
        </p:blipFill>
        <p:spPr>
          <a:xfrm rot="5400000">
            <a:off x="-72165" y="954385"/>
            <a:ext cx="4487200" cy="3323880"/>
          </a:xfrm>
          <a:prstGeom prst="rect">
            <a:avLst/>
          </a:prstGeom>
          <a:noFill/>
          <a:ln>
            <a:noFill/>
          </a:ln>
        </p:spPr>
      </p:pic>
      <p:pic>
        <p:nvPicPr>
          <p:cNvPr id="363" name="Google Shape;363;p64"/>
          <p:cNvPicPr preferRelativeResize="0"/>
          <p:nvPr/>
        </p:nvPicPr>
        <p:blipFill>
          <a:blip r:embed="rId4">
            <a:alphaModFix/>
          </a:blip>
          <a:stretch>
            <a:fillRect/>
          </a:stretch>
        </p:blipFill>
        <p:spPr>
          <a:xfrm>
            <a:off x="4572003" y="136081"/>
            <a:ext cx="3477978" cy="463732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7" name="Shape 367"/>
        <p:cNvGrpSpPr/>
        <p:nvPr/>
      </p:nvGrpSpPr>
      <p:grpSpPr>
        <a:xfrm>
          <a:off x="0" y="0"/>
          <a:ext cx="0" cy="0"/>
          <a:chOff x="0" y="0"/>
          <a:chExt cx="0" cy="0"/>
        </a:xfrm>
      </p:grpSpPr>
      <p:sp>
        <p:nvSpPr>
          <p:cNvPr id="368" name="Google Shape;368;p65"/>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Death Jar</a:t>
            </a:r>
            <a:endParaRPr/>
          </a:p>
        </p:txBody>
      </p:sp>
      <p:sp>
        <p:nvSpPr>
          <p:cNvPr id="369" name="Google Shape;369;p65"/>
          <p:cNvSpPr txBox="1"/>
          <p:nvPr>
            <p:ph idx="1" type="body"/>
          </p:nvPr>
        </p:nvSpPr>
        <p:spPr>
          <a:xfrm>
            <a:off x="311700" y="1228675"/>
            <a:ext cx="3688800" cy="2863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I have always been fascinated by the grace and elegance of giraffes. They are both beautiful and powerful. I strongly believe that there is great power in kindness, and giraffes to me are a symbol of this idea.  I chose the quote from Maya Angelou, “The desire to reach for the stars is ambitious, the desire to reach for hearts is wise”.  I designed the head to look as if it is reaching upwards so it would match that quote.</a:t>
            </a:r>
            <a:endParaRPr/>
          </a:p>
        </p:txBody>
      </p:sp>
      <p:pic>
        <p:nvPicPr>
          <p:cNvPr id="370" name="Google Shape;370;p65"/>
          <p:cNvPicPr preferRelativeResize="0"/>
          <p:nvPr/>
        </p:nvPicPr>
        <p:blipFill rotWithShape="1">
          <a:blip r:embed="rId3">
            <a:alphaModFix/>
          </a:blip>
          <a:srcRect b="8265" l="8006" r="16384" t="0"/>
          <a:stretch/>
        </p:blipFill>
        <p:spPr>
          <a:xfrm>
            <a:off x="4211800" y="-140923"/>
            <a:ext cx="3688799" cy="596762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4" name="Shape 374"/>
        <p:cNvGrpSpPr/>
        <p:nvPr/>
      </p:nvGrpSpPr>
      <p:grpSpPr>
        <a:xfrm>
          <a:off x="0" y="0"/>
          <a:ext cx="0" cy="0"/>
          <a:chOff x="0" y="0"/>
          <a:chExt cx="0" cy="0"/>
        </a:xfrm>
      </p:grpSpPr>
      <p:sp>
        <p:nvSpPr>
          <p:cNvPr id="375" name="Google Shape;375;p66"/>
          <p:cNvSpPr txBox="1"/>
          <p:nvPr>
            <p:ph type="title"/>
          </p:nvPr>
        </p:nvSpPr>
        <p:spPr>
          <a:xfrm>
            <a:off x="4500575" y="222775"/>
            <a:ext cx="43794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Phil</a:t>
            </a:r>
            <a:endParaRPr/>
          </a:p>
        </p:txBody>
      </p:sp>
      <p:sp>
        <p:nvSpPr>
          <p:cNvPr id="376" name="Google Shape;376;p66"/>
          <p:cNvSpPr txBox="1"/>
          <p:nvPr>
            <p:ph idx="1" type="body"/>
          </p:nvPr>
        </p:nvSpPr>
        <p:spPr>
          <a:xfrm>
            <a:off x="4294200" y="1000125"/>
            <a:ext cx="4754400" cy="4051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reason I chose to create a sloth for my death jar was because they’re so cute and they’re so lazy. Whenever I have down time I just like to sit and enjoy being outside just like them. I also think there is something so majestic about them with their slow movements. </a:t>
            </a:r>
            <a:endParaRPr/>
          </a:p>
          <a:p>
            <a:pPr indent="0" lvl="0" marL="0" rtl="0" algn="l">
              <a:spcBef>
                <a:spcPts val="1600"/>
              </a:spcBef>
              <a:spcAft>
                <a:spcPts val="1600"/>
              </a:spcAft>
              <a:buNone/>
            </a:pPr>
            <a:r>
              <a:rPr lang="en"/>
              <a:t>The reason that I chose the quote I did was because I am a huge fan of the office. That is always a show I can go back to and I know I’ll enjoy it.</a:t>
            </a:r>
            <a:endParaRPr/>
          </a:p>
        </p:txBody>
      </p:sp>
      <p:pic>
        <p:nvPicPr>
          <p:cNvPr id="377" name="Google Shape;377;p66"/>
          <p:cNvPicPr preferRelativeResize="0"/>
          <p:nvPr/>
        </p:nvPicPr>
        <p:blipFill>
          <a:blip r:embed="rId3">
            <a:alphaModFix/>
          </a:blip>
          <a:stretch>
            <a:fillRect/>
          </a:stretch>
        </p:blipFill>
        <p:spPr>
          <a:xfrm>
            <a:off x="36987" y="445025"/>
            <a:ext cx="2032825" cy="2710450"/>
          </a:xfrm>
          <a:prstGeom prst="rect">
            <a:avLst/>
          </a:prstGeom>
          <a:noFill/>
          <a:ln>
            <a:noFill/>
          </a:ln>
        </p:spPr>
      </p:pic>
      <p:pic>
        <p:nvPicPr>
          <p:cNvPr id="378" name="Google Shape;378;p66"/>
          <p:cNvPicPr preferRelativeResize="0"/>
          <p:nvPr/>
        </p:nvPicPr>
        <p:blipFill rotWithShape="1">
          <a:blip r:embed="rId4">
            <a:alphaModFix/>
          </a:blip>
          <a:srcRect b="16170" l="12359" r="17612" t="35255"/>
          <a:stretch/>
        </p:blipFill>
        <p:spPr>
          <a:xfrm>
            <a:off x="2151225" y="3202425"/>
            <a:ext cx="1956500" cy="1809525"/>
          </a:xfrm>
          <a:prstGeom prst="rect">
            <a:avLst/>
          </a:prstGeom>
          <a:noFill/>
          <a:ln>
            <a:noFill/>
          </a:ln>
        </p:spPr>
      </p:pic>
      <p:pic>
        <p:nvPicPr>
          <p:cNvPr id="379" name="Google Shape;379;p66"/>
          <p:cNvPicPr preferRelativeResize="0"/>
          <p:nvPr/>
        </p:nvPicPr>
        <p:blipFill rotWithShape="1">
          <a:blip r:embed="rId5">
            <a:alphaModFix/>
          </a:blip>
          <a:srcRect b="22576" l="17285" r="2166" t="28851"/>
          <a:stretch/>
        </p:blipFill>
        <p:spPr>
          <a:xfrm>
            <a:off x="36975" y="3202427"/>
            <a:ext cx="2032850" cy="1634578"/>
          </a:xfrm>
          <a:prstGeom prst="rect">
            <a:avLst/>
          </a:prstGeom>
          <a:noFill/>
          <a:ln>
            <a:noFill/>
          </a:ln>
        </p:spPr>
      </p:pic>
      <p:pic>
        <p:nvPicPr>
          <p:cNvPr id="380" name="Google Shape;380;p66"/>
          <p:cNvPicPr preferRelativeResize="0"/>
          <p:nvPr/>
        </p:nvPicPr>
        <p:blipFill>
          <a:blip r:embed="rId6">
            <a:alphaModFix/>
          </a:blip>
          <a:stretch>
            <a:fillRect/>
          </a:stretch>
        </p:blipFill>
        <p:spPr>
          <a:xfrm>
            <a:off x="2174875" y="538136"/>
            <a:ext cx="1956500" cy="260869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4" name="Shape 384"/>
        <p:cNvGrpSpPr/>
        <p:nvPr/>
      </p:nvGrpSpPr>
      <p:grpSpPr>
        <a:xfrm>
          <a:off x="0" y="0"/>
          <a:ext cx="0" cy="0"/>
          <a:chOff x="0" y="0"/>
          <a:chExt cx="0" cy="0"/>
        </a:xfrm>
      </p:grpSpPr>
      <p:sp>
        <p:nvSpPr>
          <p:cNvPr id="385" name="Google Shape;385;p67"/>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Death Jar</a:t>
            </a:r>
            <a:endParaRPr/>
          </a:p>
        </p:txBody>
      </p:sp>
      <p:sp>
        <p:nvSpPr>
          <p:cNvPr id="386" name="Google Shape;386;p67"/>
          <p:cNvSpPr txBox="1"/>
          <p:nvPr>
            <p:ph idx="1" type="body"/>
          </p:nvPr>
        </p:nvSpPr>
        <p:spPr>
          <a:xfrm>
            <a:off x="311700" y="3590950"/>
            <a:ext cx="5311200" cy="12135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For my death jar I decided to go with an octopus because it is my favorite sea creature and I wanted the quote to be along the surfer, ocean vibe. </a:t>
            </a:r>
            <a:endParaRPr/>
          </a:p>
        </p:txBody>
      </p:sp>
      <p:pic>
        <p:nvPicPr>
          <p:cNvPr id="387" name="Google Shape;387;p67"/>
          <p:cNvPicPr preferRelativeResize="0"/>
          <p:nvPr/>
        </p:nvPicPr>
        <p:blipFill>
          <a:blip r:embed="rId3">
            <a:alphaModFix/>
          </a:blip>
          <a:stretch>
            <a:fillRect/>
          </a:stretch>
        </p:blipFill>
        <p:spPr>
          <a:xfrm>
            <a:off x="5781825" y="626481"/>
            <a:ext cx="2917901" cy="3890545"/>
          </a:xfrm>
          <a:prstGeom prst="rect">
            <a:avLst/>
          </a:prstGeom>
          <a:noFill/>
          <a:ln>
            <a:noFill/>
          </a:ln>
        </p:spPr>
      </p:pic>
      <p:pic>
        <p:nvPicPr>
          <p:cNvPr id="388" name="Google Shape;388;p67"/>
          <p:cNvPicPr preferRelativeResize="0"/>
          <p:nvPr/>
        </p:nvPicPr>
        <p:blipFill>
          <a:blip r:embed="rId4">
            <a:alphaModFix/>
          </a:blip>
          <a:stretch>
            <a:fillRect/>
          </a:stretch>
        </p:blipFill>
        <p:spPr>
          <a:xfrm>
            <a:off x="2604474" y="292849"/>
            <a:ext cx="2368900" cy="315852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2" name="Shape 392"/>
        <p:cNvGrpSpPr/>
        <p:nvPr/>
      </p:nvGrpSpPr>
      <p:grpSpPr>
        <a:xfrm>
          <a:off x="0" y="0"/>
          <a:ext cx="0" cy="0"/>
          <a:chOff x="0" y="0"/>
          <a:chExt cx="0" cy="0"/>
        </a:xfrm>
      </p:grpSpPr>
      <p:sp>
        <p:nvSpPr>
          <p:cNvPr id="393" name="Google Shape;393;p68"/>
          <p:cNvSpPr txBox="1"/>
          <p:nvPr>
            <p:ph type="title"/>
          </p:nvPr>
        </p:nvSpPr>
        <p:spPr>
          <a:xfrm>
            <a:off x="311700" y="372725"/>
            <a:ext cx="8520600" cy="645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68"/>
          <p:cNvSpPr txBox="1"/>
          <p:nvPr>
            <p:ph idx="1" type="body"/>
          </p:nvPr>
        </p:nvSpPr>
        <p:spPr>
          <a:xfrm>
            <a:off x="311700" y="1417800"/>
            <a:ext cx="8520600" cy="3150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395" name="Google Shape;395;p68"/>
          <p:cNvPicPr preferRelativeResize="0"/>
          <p:nvPr/>
        </p:nvPicPr>
        <p:blipFill>
          <a:blip r:embed="rId3">
            <a:alphaModFix/>
          </a:blip>
          <a:stretch>
            <a:fillRect/>
          </a:stretch>
        </p:blipFill>
        <p:spPr>
          <a:xfrm>
            <a:off x="920793" y="0"/>
            <a:ext cx="3541905" cy="4722524"/>
          </a:xfrm>
          <a:prstGeom prst="rect">
            <a:avLst/>
          </a:prstGeom>
          <a:noFill/>
          <a:ln>
            <a:noFill/>
          </a:ln>
        </p:spPr>
      </p:pic>
      <p:pic>
        <p:nvPicPr>
          <p:cNvPr id="396" name="Google Shape;396;p68"/>
          <p:cNvPicPr preferRelativeResize="0"/>
          <p:nvPr/>
        </p:nvPicPr>
        <p:blipFill>
          <a:blip r:embed="rId4">
            <a:alphaModFix/>
          </a:blip>
          <a:stretch>
            <a:fillRect/>
          </a:stretch>
        </p:blipFill>
        <p:spPr>
          <a:xfrm>
            <a:off x="5102270" y="287400"/>
            <a:ext cx="3110803" cy="414772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0" name="Shape 400"/>
        <p:cNvGrpSpPr/>
        <p:nvPr/>
      </p:nvGrpSpPr>
      <p:grpSpPr>
        <a:xfrm>
          <a:off x="0" y="0"/>
          <a:ext cx="0" cy="0"/>
          <a:chOff x="0" y="0"/>
          <a:chExt cx="0" cy="0"/>
        </a:xfrm>
      </p:grpSpPr>
      <p:sp>
        <p:nvSpPr>
          <p:cNvPr id="401" name="Google Shape;401;p69"/>
          <p:cNvSpPr txBox="1"/>
          <p:nvPr>
            <p:ph type="title"/>
          </p:nvPr>
        </p:nvSpPr>
        <p:spPr>
          <a:xfrm>
            <a:off x="311700" y="372725"/>
            <a:ext cx="8520600" cy="645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69"/>
          <p:cNvSpPr txBox="1"/>
          <p:nvPr>
            <p:ph idx="1" type="body"/>
          </p:nvPr>
        </p:nvSpPr>
        <p:spPr>
          <a:xfrm>
            <a:off x="311700" y="1417800"/>
            <a:ext cx="8520600" cy="3150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403" name="Google Shape;403;p69"/>
          <p:cNvPicPr preferRelativeResize="0"/>
          <p:nvPr/>
        </p:nvPicPr>
        <p:blipFill rotWithShape="1">
          <a:blip r:embed="rId3">
            <a:alphaModFix/>
          </a:blip>
          <a:srcRect b="10183" l="10670" r="16839" t="3437"/>
          <a:stretch/>
        </p:blipFill>
        <p:spPr>
          <a:xfrm>
            <a:off x="5518225" y="372725"/>
            <a:ext cx="2618250" cy="4159768"/>
          </a:xfrm>
          <a:prstGeom prst="rect">
            <a:avLst/>
          </a:prstGeom>
          <a:noFill/>
          <a:ln>
            <a:noFill/>
          </a:ln>
        </p:spPr>
      </p:pic>
      <p:pic>
        <p:nvPicPr>
          <p:cNvPr id="404" name="Google Shape;404;p69"/>
          <p:cNvPicPr preferRelativeResize="0"/>
          <p:nvPr/>
        </p:nvPicPr>
        <p:blipFill rotWithShape="1">
          <a:blip r:embed="rId4">
            <a:alphaModFix/>
          </a:blip>
          <a:srcRect b="12783" l="0" r="2893" t="14250"/>
          <a:stretch/>
        </p:blipFill>
        <p:spPr>
          <a:xfrm>
            <a:off x="1555425" y="1459738"/>
            <a:ext cx="2219950" cy="22240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Blue &amp; Gold">
  <a:themeElements>
    <a:clrScheme name="Blue &amp; Gold">
      <a:dk1>
        <a:srgbClr val="FFFFFF"/>
      </a:dk1>
      <a:lt1>
        <a:srgbClr val="01AFD1"/>
      </a:lt1>
      <a:dk2>
        <a:srgbClr val="1E2D31"/>
      </a:dk2>
      <a:lt2>
        <a:srgbClr val="BFC7CA"/>
      </a:lt2>
      <a:accent1>
        <a:srgbClr val="006F85"/>
      </a:accent1>
      <a:accent2>
        <a:srgbClr val="AF4345"/>
      </a:accent2>
      <a:accent3>
        <a:srgbClr val="47D06A"/>
      </a:accent3>
      <a:accent4>
        <a:srgbClr val="F58F8F"/>
      </a:accent4>
      <a:accent5>
        <a:srgbClr val="F6CD4C"/>
      </a:accent5>
      <a:accent6>
        <a:srgbClr val="F8E71C"/>
      </a:accent6>
      <a:hlink>
        <a:srgbClr val="F6CD4C"/>
      </a:hlink>
      <a:folHlink>
        <a:srgbClr val="F6CD4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Focus">
  <a:themeElements>
    <a:clrScheme name="Focus">
      <a:dk1>
        <a:srgbClr val="1B212C"/>
      </a:dk1>
      <a:lt1>
        <a:srgbClr val="FFFFFF"/>
      </a:lt1>
      <a:dk2>
        <a:srgbClr val="D9D9D9"/>
      </a:dk2>
      <a:lt2>
        <a:srgbClr val="82C7A5"/>
      </a:lt2>
      <a:accent1>
        <a:srgbClr val="0145AC"/>
      </a:accent1>
      <a:accent2>
        <a:srgbClr val="EECE1A"/>
      </a:accent2>
      <a:accent3>
        <a:srgbClr val="4E5567"/>
      </a:accent3>
      <a:accent4>
        <a:srgbClr val="F4D6AD"/>
      </a:accent4>
      <a:accent5>
        <a:srgbClr val="7890CD"/>
      </a:accent5>
      <a:accent6>
        <a:srgbClr val="F15E22"/>
      </a:accent6>
      <a:hlink>
        <a:srgbClr val="7890CD"/>
      </a:hlink>
      <a:folHlink>
        <a:srgbClr val="7890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Coral">
  <a:themeElements>
    <a:clrScheme name="Coral">
      <a:dk1>
        <a:srgbClr val="F55E61"/>
      </a:dk1>
      <a:lt1>
        <a:srgbClr val="FFFFFF"/>
      </a:lt1>
      <a:dk2>
        <a:srgbClr val="5E696C"/>
      </a:dk2>
      <a:lt2>
        <a:srgbClr val="BFC7CA"/>
      </a:lt2>
      <a:accent1>
        <a:srgbClr val="1E2D31"/>
      </a:accent1>
      <a:accent2>
        <a:srgbClr val="273C42"/>
      </a:accent2>
      <a:accent3>
        <a:srgbClr val="83D061"/>
      </a:accent3>
      <a:accent4>
        <a:srgbClr val="F6CD4C"/>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Beach 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