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0" d="100"/>
          <a:sy n="50" d="100"/>
        </p:scale>
        <p:origin x="-8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16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1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4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6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2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7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A47B-3527-4144-B027-30ACD92E2DF8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8CD3-01AC-B44A-89BF-A71367999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Ceramics 2 Decorating Techniques Quiz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3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pPr algn="l"/>
            <a:r>
              <a:rPr lang="en-US" dirty="0" smtClean="0"/>
              <a:t>10. What is the main reason someone might want to use this technique?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11. How many layers should you add?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26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12. This person is scratching black slip off of the clay surface. What is this technique called?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570" b="9570"/>
          <a:stretch>
            <a:fillRect/>
          </a:stretch>
        </p:blipFill>
        <p:spPr>
          <a:xfrm>
            <a:off x="838200" y="1991333"/>
            <a:ext cx="7518400" cy="4134830"/>
          </a:xfrm>
        </p:spPr>
      </p:pic>
    </p:spTree>
    <p:extLst>
      <p:ext uri="{BB962C8B-B14F-4D97-AF65-F5344CB8AC3E}">
        <p14:creationId xmlns:p14="http://schemas.microsoft.com/office/powerpoint/2010/main" val="42908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13. This raised surface design is created on </a:t>
            </a:r>
            <a:r>
              <a:rPr lang="en-US" dirty="0" err="1" smtClean="0"/>
              <a:t>greenware</a:t>
            </a:r>
            <a:r>
              <a:rPr lang="en-US" dirty="0" smtClean="0"/>
              <a:t> using a tacky surface. Which one is this?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1676400" y="19050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5908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Which technique are these clouds?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690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The stripes on this could have been done using which technique?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8608" r="-38608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103896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The pattern on this plate is using which method?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801" b="108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7707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 What is this person doing with this stone?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305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This person is painting on a tacky substance straight onto the clay. What is this technique called?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457200" y="2019271"/>
            <a:ext cx="7467600" cy="4106892"/>
          </a:xfrm>
        </p:spPr>
      </p:pic>
    </p:spTree>
    <p:extLst>
      <p:ext uri="{BB962C8B-B14F-4D97-AF65-F5344CB8AC3E}">
        <p14:creationId xmlns:p14="http://schemas.microsoft.com/office/powerpoint/2010/main" val="2908103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0"/>
            <a:ext cx="8229600" cy="5461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6</a:t>
            </a:r>
            <a:r>
              <a:rPr lang="en-US" dirty="0" smtClean="0"/>
              <a:t>. Do you need to glaze a piece that has been polished to a shine?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7. Why or why not?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8</a:t>
            </a:r>
            <a:r>
              <a:rPr lang="en-US" dirty="0" smtClean="0"/>
              <a:t>. Which technique would do this? (white and red clay together)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74" b="13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6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What is this person doing?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154" b="111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23562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166</Words>
  <Application>Microsoft Macintosh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Ceramics 2 Decorating Techniques Quiz</vt:lpstr>
      <vt:lpstr>1. Which technique are these clouds?</vt:lpstr>
      <vt:lpstr>2. The stripes on this could have been done using which technique?</vt:lpstr>
      <vt:lpstr>3. The pattern on this plate is using which method?</vt:lpstr>
      <vt:lpstr>4. What is this person doing with this stone?</vt:lpstr>
      <vt:lpstr>5. This person is painting on a tacky substance straight onto the clay. What is this technique called? </vt:lpstr>
      <vt:lpstr>6. Do you need to glaze a piece that has been polished to a shine?  7. Why or why not? </vt:lpstr>
      <vt:lpstr>8. Which technique would do this? (white and red clay together) </vt:lpstr>
      <vt:lpstr>9. What is this person doing?</vt:lpstr>
      <vt:lpstr>10. What is the main reason someone might want to use this technique?  11. How many layers should you add?</vt:lpstr>
      <vt:lpstr>12. This person is scratching black slip off of the clay surface. What is this technique called?</vt:lpstr>
      <vt:lpstr>13. This raised surface design is created on greenware using a tacky surface. Which one is this?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Ceramics 2 Decorating Techniques Quiz</dc:title>
  <dc:creator>Microsoft Office User</dc:creator>
  <cp:lastModifiedBy>Microsoft Office User</cp:lastModifiedBy>
  <cp:revision>2</cp:revision>
  <dcterms:created xsi:type="dcterms:W3CDTF">2015-04-13T13:53:35Z</dcterms:created>
  <dcterms:modified xsi:type="dcterms:W3CDTF">2015-04-13T14:10:45Z</dcterms:modified>
</cp:coreProperties>
</file>