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Decoration Techniques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Ceramics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0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– the leaves are?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1925187" y="1715669"/>
            <a:ext cx="8008121" cy="4404158"/>
          </a:xfrm>
        </p:spPr>
      </p:pic>
    </p:spTree>
    <p:extLst>
      <p:ext uri="{BB962C8B-B14F-4D97-AF65-F5344CB8AC3E}">
        <p14:creationId xmlns:p14="http://schemas.microsoft.com/office/powerpoint/2010/main" val="236346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609" y="1600200"/>
            <a:ext cx="3554525" cy="476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6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462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– the leaves on this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071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– What is this wolf decoration called?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970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7002" b="170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808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1121" b="21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734798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</TotalTime>
  <Words>37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Decoration Techniques Quiz</vt:lpstr>
      <vt:lpstr>#1 – the leaves are? </vt:lpstr>
      <vt:lpstr>#2</vt:lpstr>
      <vt:lpstr>#3</vt:lpstr>
      <vt:lpstr>#4 – the leaves on this </vt:lpstr>
      <vt:lpstr>#5 – What is this wolf decoration called?</vt:lpstr>
      <vt:lpstr>#6 </vt:lpstr>
      <vt:lpstr>#7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Decoration Techniques Quiz</dc:title>
  <dc:creator>Microsoft Office User</dc:creator>
  <cp:lastModifiedBy>Microsoft Office User</cp:lastModifiedBy>
  <cp:revision>1</cp:revision>
  <dcterms:created xsi:type="dcterms:W3CDTF">2014-12-11T22:19:28Z</dcterms:created>
  <dcterms:modified xsi:type="dcterms:W3CDTF">2014-12-11T22:28:40Z</dcterms:modified>
</cp:coreProperties>
</file>