
<file path=[Content_Types].xml><?xml version="1.0" encoding="utf-8"?>
<Types xmlns="http://schemas.openxmlformats.org/package/2006/content-types">
  <Default Extension="xml" ContentType="application/xml"/>
  <Default Extension="jpeg" ContentType="image/jpeg"/>
  <Default Extension="bin" ContentType="application/vnd.openxmlformats-officedocument.presentationml.printerSettings"/>
  <Default Extension="png" ContentType="image/png"/>
  <Default Extension="jpg" ContentType="image/jpeg"/>
  <Default Extension="rels" ContentType="application/vnd.openxmlformats-package.relationships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sldIdLst>
    <p:sldId id="256" r:id="rId2"/>
    <p:sldId id="266" r:id="rId3"/>
    <p:sldId id="267" r:id="rId4"/>
    <p:sldId id="268" r:id="rId5"/>
    <p:sldId id="269" r:id="rId6"/>
    <p:sldId id="257" r:id="rId7"/>
    <p:sldId id="264" r:id="rId8"/>
    <p:sldId id="258" r:id="rId9"/>
    <p:sldId id="260" r:id="rId10"/>
    <p:sldId id="262" r:id="rId11"/>
    <p:sldId id="273" r:id="rId12"/>
    <p:sldId id="274" r:id="rId13"/>
    <p:sldId id="275" r:id="rId14"/>
    <p:sldId id="276" r:id="rId15"/>
    <p:sldId id="277" r:id="rId16"/>
    <p:sldId id="278" r:id="rId17"/>
    <p:sldId id="279" r:id="rId18"/>
    <p:sldId id="280" r:id="rId19"/>
    <p:sldId id="281" r:id="rId20"/>
    <p:sldId id="282" r:id="rId21"/>
  </p:sldIdLst>
  <p:sldSz cx="9144000" cy="6858000" type="screen4x3"/>
  <p:notesSz cx="6858000" cy="9144000"/>
  <p:defaultTextStyle>
    <a:defPPr>
      <a:defRPr lang="en-US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5620"/>
    <p:restoredTop sz="94660"/>
  </p:normalViewPr>
  <p:slideViewPr>
    <p:cSldViewPr snapToGrid="0" snapToObjects="1">
      <p:cViewPr varScale="1">
        <p:scale>
          <a:sx n="72" d="100"/>
          <a:sy n="72" d="100"/>
        </p:scale>
        <p:origin x="-1264" y="-96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6200" cy="76200"/>
</p:viewPr>
</file>

<file path=ppt/_rels/presentation.xml.rels><?xml version="1.0" encoding="UTF-8" standalone="yes"?>
<Relationships xmlns="http://schemas.openxmlformats.org/package/2006/relationships"><Relationship Id="rId9" Type="http://schemas.openxmlformats.org/officeDocument/2006/relationships/slide" Target="slides/slide8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printerSettings" Target="printerSettings/printerSettings1.bin"/><Relationship Id="rId23" Type="http://schemas.openxmlformats.org/officeDocument/2006/relationships/presProps" Target="presProps.xml"/><Relationship Id="rId24" Type="http://schemas.openxmlformats.org/officeDocument/2006/relationships/viewProps" Target="viewProps.xml"/><Relationship Id="rId25" Type="http://schemas.openxmlformats.org/officeDocument/2006/relationships/theme" Target="theme/theme1.xml"/><Relationship Id="rId26" Type="http://schemas.openxmlformats.org/officeDocument/2006/relationships/tableStyles" Target="tableStyles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2365248"/>
            <a:ext cx="7772400" cy="978408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800" y="3352800"/>
            <a:ext cx="7772400" cy="877824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5082" y="969264"/>
            <a:ext cx="3657600" cy="1161288"/>
          </a:xfrm>
        </p:spPr>
        <p:txBody>
          <a:bodyPr anchor="b">
            <a:noAutofit/>
          </a:bodyPr>
          <a:lstStyle>
            <a:lvl1pPr algn="l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63388" y="510988"/>
            <a:ext cx="3657600" cy="5553636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799853" y="2130552"/>
            <a:ext cx="3657600" cy="3584448"/>
          </a:xfrm>
        </p:spPr>
        <p:txBody>
          <a:bodyPr vert="horz" lIns="91440" tIns="45720" rIns="91440" bIns="45720" rtlCol="0">
            <a:normAutofit/>
          </a:bodyPr>
          <a:lstStyle>
            <a:lvl1pPr marL="0" indent="0">
              <a:spcBef>
                <a:spcPts val="10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above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1376"/>
            <a:ext cx="7776882" cy="1014984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28800" y="457199"/>
            <a:ext cx="5486400" cy="3644153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Storybo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4155141"/>
            <a:ext cx="7776882" cy="1013011"/>
          </a:xfrm>
        </p:spPr>
        <p:txBody>
          <a:bodyPr anchor="b">
            <a:noAutofit/>
          </a:bodyPr>
          <a:lstStyle>
            <a:lvl1pPr algn="ctr">
              <a:defRPr sz="3600" b="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68580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80571" y="5181599"/>
            <a:ext cx="7776882" cy="950259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>
              <a:spcBef>
                <a:spcPts val="300"/>
              </a:spcBef>
              <a:buNone/>
              <a:defRPr sz="18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marL="0" lvl="0" indent="0" algn="l" defTabSz="914400" rtl="0" eaLnBrk="1" latinLnBrk="0" hangingPunct="1">
              <a:spcBef>
                <a:spcPts val="2000"/>
              </a:spcBef>
              <a:buFontTx/>
              <a:buNone/>
            </a:pPr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11" name="Picture Placeholder 2"/>
          <p:cNvSpPr>
            <a:spLocks noGrp="1"/>
          </p:cNvSpPr>
          <p:nvPr>
            <p:ph type="pic" idx="13"/>
          </p:nvPr>
        </p:nvSpPr>
        <p:spPr>
          <a:xfrm>
            <a:off x="68580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6" name="Picture Placeholder 2"/>
          <p:cNvSpPr>
            <a:spLocks noGrp="1"/>
          </p:cNvSpPr>
          <p:nvPr>
            <p:ph type="pic" idx="14"/>
          </p:nvPr>
        </p:nvSpPr>
        <p:spPr>
          <a:xfrm>
            <a:off x="341249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7" name="Picture Placeholder 2"/>
          <p:cNvSpPr>
            <a:spLocks noGrp="1"/>
          </p:cNvSpPr>
          <p:nvPr>
            <p:ph type="pic" idx="15"/>
          </p:nvPr>
        </p:nvSpPr>
        <p:spPr>
          <a:xfrm>
            <a:off x="341249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8" name="Picture Placeholder 2"/>
          <p:cNvSpPr>
            <a:spLocks noGrp="1"/>
          </p:cNvSpPr>
          <p:nvPr>
            <p:ph type="pic" idx="16"/>
          </p:nvPr>
        </p:nvSpPr>
        <p:spPr>
          <a:xfrm>
            <a:off x="6139180" y="457200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  <p:sp>
        <p:nvSpPr>
          <p:cNvPr id="19" name="Picture Placeholder 2"/>
          <p:cNvSpPr>
            <a:spLocks noGrp="1"/>
          </p:cNvSpPr>
          <p:nvPr>
            <p:ph type="pic" idx="17"/>
          </p:nvPr>
        </p:nvSpPr>
        <p:spPr>
          <a:xfrm>
            <a:off x="6139180" y="2455433"/>
            <a:ext cx="2331720" cy="164592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 vert="horz" lIns="91440" tIns="45720" rIns="91440" bIns="45720" rtlCol="0">
            <a:normAutofit/>
          </a:bodyPr>
          <a:lstStyle>
            <a:lvl1pPr marL="342900" indent="-342900" algn="l" defTabSz="914400" rtl="0" eaLnBrk="1" latinLnBrk="0" hangingPunct="1">
              <a:spcBef>
                <a:spcPts val="2000"/>
              </a:spcBef>
              <a:buFont typeface="Arial" pitchFamily="34" charset="0"/>
              <a:buNone/>
              <a:defRPr sz="22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7162800" y="533400"/>
            <a:ext cx="1600200" cy="5592763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685800" y="533400"/>
            <a:ext cx="6019800" cy="5592763"/>
          </a:xfrm>
        </p:spPr>
        <p:txBody>
          <a:bodyPr vert="eaVert"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685800" y="1869141"/>
            <a:ext cx="7770813" cy="4257022"/>
          </a:xfrm>
        </p:spPr>
        <p:txBody>
          <a:bodyPr/>
          <a:lstStyle>
            <a:lvl5pPr>
              <a:defRPr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Slide with Pictur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685800" y="4267200"/>
            <a:ext cx="7772400" cy="977153"/>
          </a:xfrm>
        </p:spPr>
        <p:txBody>
          <a:bodyPr anchor="b" anchorCtr="0">
            <a:noAutofit/>
          </a:bodyPr>
          <a:lstStyle>
            <a:lvl1pPr>
              <a:defRPr sz="540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685799" y="5257800"/>
            <a:ext cx="7770813" cy="874058"/>
          </a:xfrm>
        </p:spPr>
        <p:txBody>
          <a:bodyPr>
            <a:normAutofit/>
          </a:bodyPr>
          <a:lstStyle>
            <a:lvl1pPr marL="0" indent="0" algn="ctr">
              <a:spcBef>
                <a:spcPts val="300"/>
              </a:spcBef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sp>
        <p:nvSpPr>
          <p:cNvPr id="8" name="Picture Placeholder 7"/>
          <p:cNvSpPr>
            <a:spLocks noGrp="1"/>
          </p:cNvSpPr>
          <p:nvPr>
            <p:ph type="pic" sz="quarter" idx="13"/>
          </p:nvPr>
        </p:nvSpPr>
        <p:spPr>
          <a:xfrm rot="21540000">
            <a:off x="2056196" y="424650"/>
            <a:ext cx="5031609" cy="3375800"/>
          </a:xfrm>
          <a:solidFill>
            <a:schemeClr val="bg1">
              <a:lumMod val="75000"/>
              <a:lumOff val="25000"/>
            </a:schemeClr>
          </a:solidFill>
          <a:ln w="88900">
            <a:solidFill>
              <a:schemeClr val="tx1"/>
            </a:solidFill>
            <a:miter lim="800000"/>
          </a:ln>
          <a:effectLst>
            <a:outerShdw blurRad="127000" sx="102000" sy="102000" algn="ctr" rotWithShape="0">
              <a:prstClr val="black">
                <a:alpha val="40000"/>
              </a:prstClr>
            </a:outerShdw>
          </a:effectLst>
        </p:spPr>
        <p:txBody>
          <a:bodyPr/>
          <a:lstStyle>
            <a:lvl1pPr>
              <a:buFont typeface="Arial" pitchFamily="34" charset="0"/>
              <a:buNone/>
              <a:defRPr/>
            </a:lvl1pPr>
          </a:lstStyle>
          <a:p>
            <a:r>
              <a:rPr lang="en-US" smtClean="0"/>
              <a:t>Drag picture to placeholder or click icon to add</a:t>
            </a:r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990600"/>
            <a:ext cx="7770813" cy="1743075"/>
          </a:xfrm>
        </p:spPr>
        <p:txBody>
          <a:bodyPr vert="horz" lIns="91440" tIns="45720" rIns="91440" bIns="45720" rtlCol="0" anchor="b" anchorCtr="0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5400" kern="1200">
                <a:solidFill>
                  <a:schemeClr val="tx1"/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2756647"/>
            <a:ext cx="7770813" cy="1281953"/>
          </a:xfrm>
        </p:spPr>
        <p:txBody>
          <a:bodyPr vert="horz" lIns="91440" tIns="45720" rIns="91440" bIns="45720" rtlCol="0">
            <a:normAutofit/>
          </a:bodyPr>
          <a:lstStyle>
            <a:lvl1pPr marL="0" indent="0" algn="ctr" defTabSz="914400" rtl="0" eaLnBrk="1" latinLnBrk="0" hangingPunct="1">
              <a:spcBef>
                <a:spcPts val="300"/>
              </a:spcBef>
              <a:buFontTx/>
              <a:buNone/>
              <a:defRPr sz="2000" kern="1200">
                <a:solidFill>
                  <a:schemeClr val="tx1">
                    <a:tint val="75000"/>
                  </a:schemeClr>
                </a:solidFill>
                <a:effectLst>
                  <a:outerShdw blurRad="50800" dist="50800" dir="5400000" sx="101000" sy="101000" algn="t" rotWithShape="0">
                    <a:prstClr val="black">
                      <a:alpha val="40000"/>
                    </a:prstClr>
                  </a:outerShdw>
                </a:effectLst>
                <a:latin typeface="+mn-lt"/>
                <a:ea typeface="+mn-ea"/>
                <a:cs typeface="+mn-cs"/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685800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44733" y="1760538"/>
            <a:ext cx="3611880" cy="4365625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2000"/>
            </a:lvl3pPr>
            <a:lvl4pPr>
              <a:defRPr sz="2000"/>
            </a:lvl4pPr>
            <a:lvl5pPr>
              <a:defRPr sz="20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</p:spPr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85800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45526" y="1550895"/>
            <a:ext cx="3611880" cy="614082"/>
          </a:xfrm>
        </p:spPr>
        <p:txBody>
          <a:bodyPr anchor="b" anchorCtr="0">
            <a:noAutofit/>
          </a:bodyPr>
          <a:lstStyle>
            <a:lvl1pPr marL="0" indent="0" algn="ctr">
              <a:spcBef>
                <a:spcPts val="0"/>
              </a:spcBef>
              <a:buNone/>
              <a:defRPr sz="28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45526" y="2438400"/>
            <a:ext cx="3611880" cy="3687762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600"/>
            </a:lvl6pPr>
            <a:lvl7pPr>
              <a:defRPr sz="1600"/>
            </a:lvl7pPr>
            <a:lvl8pPr marL="2398713" indent="-336550">
              <a:defRPr sz="1600"/>
            </a:lvl8pPr>
            <a:lvl9pPr marL="2398713" indent="-336550">
              <a:defRPr sz="16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3/16/14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  <p:cxnSp>
        <p:nvCxnSpPr>
          <p:cNvPr id="11" name="Straight Connector 10"/>
          <p:cNvCxnSpPr/>
          <p:nvPr/>
        </p:nvCxnSpPr>
        <p:spPr>
          <a:xfrm>
            <a:off x="786205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6" name="Straight Connector 15"/>
          <p:cNvCxnSpPr/>
          <p:nvPr/>
        </p:nvCxnSpPr>
        <p:spPr>
          <a:xfrm>
            <a:off x="4936966" y="2191871"/>
            <a:ext cx="3429000" cy="1588"/>
          </a:xfrm>
          <a:prstGeom prst="line">
            <a:avLst/>
          </a:prstGeom>
          <a:ln>
            <a:solidFill>
              <a:srgbClr val="FFFFFF">
                <a:alpha val="40000"/>
              </a:srgbClr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3/16/14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3/16/14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658905" y="971550"/>
            <a:ext cx="3657600" cy="1162050"/>
          </a:xfrm>
        </p:spPr>
        <p:txBody>
          <a:bodyPr anchor="b">
            <a:noAutofit/>
          </a:bodyPr>
          <a:lstStyle>
            <a:lvl1pPr algn="l">
              <a:defRPr sz="3600" b="0"/>
            </a:lvl1pPr>
          </a:lstStyle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00600" y="457200"/>
            <a:ext cx="3657600" cy="5668963"/>
          </a:xfrm>
        </p:spPr>
        <p:txBody>
          <a:bodyPr>
            <a:normAutofit/>
          </a:bodyPr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 marL="2398713" indent="-336550">
              <a:defRPr sz="1800"/>
            </a:lvl8pPr>
            <a:lvl9pPr marL="2398713" indent="-336550">
              <a:defRPr sz="18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658905" y="2133601"/>
            <a:ext cx="3657600" cy="3581400"/>
          </a:xfrm>
        </p:spPr>
        <p:txBody>
          <a:bodyPr>
            <a:normAutofit/>
          </a:bodyPr>
          <a:lstStyle>
            <a:lvl1pPr marL="0" indent="0">
              <a:spcBef>
                <a:spcPts val="1000"/>
              </a:spcBef>
              <a:buNone/>
              <a:defRPr sz="18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51A0C47-018D-4460-B945-BFF7981B6CA6}" type="datetimeFigureOut">
              <a:rPr lang="en-US" smtClean="0"/>
              <a:t>3/16/14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slideLayout" Target="../slideLayouts/slideLayout12.xml"/><Relationship Id="rId13" Type="http://schemas.openxmlformats.org/officeDocument/2006/relationships/slideLayout" Target="../slideLayouts/slideLayout13.xml"/><Relationship Id="rId14" Type="http://schemas.openxmlformats.org/officeDocument/2006/relationships/slideLayout" Target="../slideLayouts/slideLayout14.xml"/><Relationship Id="rId15" Type="http://schemas.openxmlformats.org/officeDocument/2006/relationships/theme" Target="../theme/theme1.xml"/><Relationship Id="rId16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685800" y="121023"/>
            <a:ext cx="7770813" cy="1429871"/>
          </a:xfrm>
          <a:prstGeom prst="rect">
            <a:avLst/>
          </a:prstGeom>
        </p:spPr>
        <p:txBody>
          <a:bodyPr vert="horz" lIns="91440" tIns="45720" rIns="91440" bIns="45720" rtlCol="0" anchor="ctr" anchorCtr="0">
            <a:normAutofit/>
          </a:bodyPr>
          <a:lstStyle/>
          <a:p>
            <a:r>
              <a:rPr lang="en-US" smtClean="0"/>
              <a:t>Click to edit Master title style</a:t>
            </a:r>
            <a:endParaRPr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685800" y="1752600"/>
            <a:ext cx="7770813" cy="43735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6620435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651A0C47-018D-4460-B945-BFF7981B6CA6}" type="datetimeFigureOut">
              <a:rPr lang="en-US" smtClean="0"/>
              <a:t>3/16/14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54105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4229100" y="6356350"/>
            <a:ext cx="685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  <a:effectLst>
                  <a:outerShdw blurRad="50800" dist="38100" dir="5400000" sx="101000" sy="101000" algn="t" rotWithShape="0">
                    <a:prstClr val="black">
                      <a:alpha val="40000"/>
                    </a:prstClr>
                  </a:outerShdw>
                </a:effectLst>
              </a:defRPr>
            </a:lvl1pPr>
          </a:lstStyle>
          <a:p>
            <a:fld id="{9C1F5A0A-F6FC-4FFD-9B49-0DA8697211D9}" type="slidenum">
              <a:rPr lang="en-US" smtClean="0"/>
              <a:t>‹#›</a:t>
            </a:fld>
            <a:endParaRPr lang="en-US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  <p:sldLayoutId id="2147483672" r:id="rId12"/>
    <p:sldLayoutId id="2147483673" r:id="rId13"/>
    <p:sldLayoutId id="2147483674" r:id="rId14"/>
  </p:sldLayoutIdLst>
  <p:txStyles>
    <p:titleStyle>
      <a:lvl1pPr algn="ctr" defTabSz="914400" rtl="0" eaLnBrk="1" latinLnBrk="0" hangingPunct="1">
        <a:spcBef>
          <a:spcPct val="0"/>
        </a:spcBef>
        <a:buNone/>
        <a:defRPr sz="4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ts val="2000"/>
        </a:spcBef>
        <a:buFontTx/>
        <a:buBlip>
          <a:blip r:embed="rId16"/>
        </a:buBlip>
        <a:defRPr sz="22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1pPr>
      <a:lvl2pPr marL="6858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20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2pPr>
      <a:lvl3pPr marL="10350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3pPr>
      <a:lvl4pPr marL="1371600" indent="-3365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4pPr>
      <a:lvl5pPr marL="1720850" indent="-349250" algn="l" defTabSz="914400" rtl="0" eaLnBrk="1" latinLnBrk="0" hangingPunct="1">
        <a:spcBef>
          <a:spcPts val="600"/>
        </a:spcBef>
        <a:buFontTx/>
        <a:buBlip>
          <a:blip r:embed="rId16"/>
        </a:buBlip>
        <a:defRPr sz="1800" kern="120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5pPr>
      <a:lvl6pPr marL="20558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6pPr>
      <a:lvl7pPr marL="2398713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7pPr>
      <a:lvl8pPr marL="2743200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 smtClean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8pPr>
      <a:lvl9pPr marL="3087688" indent="-336550" algn="l" defTabSz="914400" rtl="0" eaLnBrk="1" latinLnBrk="0" hangingPunct="1">
        <a:spcBef>
          <a:spcPct val="20000"/>
        </a:spcBef>
        <a:buFontTx/>
        <a:buBlip>
          <a:blip r:embed="rId16"/>
        </a:buBlip>
        <a:defRPr lang="en-US" sz="1800" kern="1200" dirty="0">
          <a:solidFill>
            <a:schemeClr val="tx1"/>
          </a:solidFill>
          <a:effectLst>
            <a:outerShdw blurRad="50800" dist="50800" dir="5400000" sx="101000" sy="101000" algn="t" rotWithShape="0">
              <a:prstClr val="black">
                <a:alpha val="40000"/>
              </a:prstClr>
            </a:outerShdw>
          </a:effectLst>
          <a:latin typeface="+mn-lt"/>
          <a:ea typeface="+mn-ea"/>
          <a:cs typeface="+mn-cs"/>
        </a:defRPr>
      </a:lvl9pPr>
    </p:bodyStyle>
    <p:otherStyle>
      <a:defPPr>
        <a:defRPr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3.JPG"/><Relationship Id="rId4" Type="http://schemas.openxmlformats.org/officeDocument/2006/relationships/image" Target="../media/image24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2.jp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5.jpeg"/><Relationship Id="rId3" Type="http://schemas.openxmlformats.org/officeDocument/2006/relationships/image" Target="../media/image26.jpe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7.jpeg"/><Relationship Id="rId3" Type="http://schemas.openxmlformats.org/officeDocument/2006/relationships/image" Target="../media/image28.jpe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29.jpeg"/><Relationship Id="rId3" Type="http://schemas.openxmlformats.org/officeDocument/2006/relationships/image" Target="../media/image30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1.jpeg"/><Relationship Id="rId3" Type="http://schemas.openxmlformats.org/officeDocument/2006/relationships/image" Target="../media/image32.jpe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3.jpeg"/><Relationship Id="rId3" Type="http://schemas.openxmlformats.org/officeDocument/2006/relationships/image" Target="../media/image34.jpe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5.jpeg"/><Relationship Id="rId3" Type="http://schemas.openxmlformats.org/officeDocument/2006/relationships/image" Target="../media/image36.jpe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7.jpeg"/><Relationship Id="rId3" Type="http://schemas.openxmlformats.org/officeDocument/2006/relationships/image" Target="../media/image38.jpe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39.jpeg"/><Relationship Id="rId3" Type="http://schemas.openxmlformats.org/officeDocument/2006/relationships/image" Target="../media/image40.jpe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1.jpeg"/><Relationship Id="rId3" Type="http://schemas.openxmlformats.org/officeDocument/2006/relationships/image" Target="../media/image42.jpe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JPG"/><Relationship Id="rId4" Type="http://schemas.openxmlformats.org/officeDocument/2006/relationships/image" Target="../media/image6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.jp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43.jpeg"/><Relationship Id="rId3" Type="http://schemas.openxmlformats.org/officeDocument/2006/relationships/image" Target="../media/image44.jpe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7.jpg"/><Relationship Id="rId3" Type="http://schemas.openxmlformats.org/officeDocument/2006/relationships/image" Target="../media/image8.jp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9.jpg"/><Relationship Id="rId3" Type="http://schemas.openxmlformats.org/officeDocument/2006/relationships/image" Target="../media/image10.jp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1.jpg"/><Relationship Id="rId3" Type="http://schemas.openxmlformats.org/officeDocument/2006/relationships/image" Target="../media/image12.jp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3.jpeg"/><Relationship Id="rId3" Type="http://schemas.openxmlformats.org/officeDocument/2006/relationships/image" Target="../media/image14.jpe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5.jpg"/><Relationship Id="rId3" Type="http://schemas.openxmlformats.org/officeDocument/2006/relationships/image" Target="../media/image16.jp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7.jpg"/><Relationship Id="rId3" Type="http://schemas.openxmlformats.org/officeDocument/2006/relationships/image" Target="../media/image18.jp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.JPG"/><Relationship Id="rId4" Type="http://schemas.openxmlformats.org/officeDocument/2006/relationships/image" Target="../media/image21.JPG"/><Relationship Id="rId1" Type="http://schemas.openxmlformats.org/officeDocument/2006/relationships/slideLayout" Target="../slideLayouts/slideLayout2.xml"/><Relationship Id="rId2" Type="http://schemas.openxmlformats.org/officeDocument/2006/relationships/image" Target="../media/image19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r>
              <a:rPr lang="en-US" dirty="0" smtClean="0"/>
              <a:t>Modeling Clay Sculptures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09892064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6" name="Picture 5" descr="IMG_1954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16671" y="2121430"/>
            <a:ext cx="3816765" cy="5089019"/>
          </a:xfrm>
          <a:prstGeom prst="rect">
            <a:avLst/>
          </a:prstGeom>
        </p:spPr>
      </p:pic>
      <p:pic>
        <p:nvPicPr>
          <p:cNvPr id="4" name="Picture 3" descr="IMG_1952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325021" y="121023"/>
            <a:ext cx="5635812" cy="4226859"/>
          </a:xfrm>
          <a:prstGeom prst="rect">
            <a:avLst/>
          </a:prstGeom>
        </p:spPr>
      </p:pic>
      <p:pic>
        <p:nvPicPr>
          <p:cNvPr id="5" name="Picture 4" descr="IMG_1953.jpg"/>
          <p:cNvPicPr>
            <a:picLocks noChangeAspect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3234"/>
          <a:stretch/>
        </p:blipFill>
        <p:spPr>
          <a:xfrm>
            <a:off x="6446000" y="3615986"/>
            <a:ext cx="3107031" cy="359446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869731890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2011-04-10 00.55.05.jpg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905" r="6780"/>
          <a:stretch/>
        </p:blipFill>
        <p:spPr>
          <a:xfrm>
            <a:off x="4923232" y="1966526"/>
            <a:ext cx="3533381" cy="4681728"/>
          </a:xfrm>
          <a:prstGeom prst="rect">
            <a:avLst/>
          </a:prstGeom>
        </p:spPr>
      </p:pic>
      <p:pic>
        <p:nvPicPr>
          <p:cNvPr id="5" name="Picture 4" descr="2011-04-10 00.55.15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661" r="4853"/>
          <a:stretch/>
        </p:blipFill>
        <p:spPr>
          <a:xfrm>
            <a:off x="685800" y="507577"/>
            <a:ext cx="3896552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46173781"/>
      </p:ext>
    </p:extLst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1-04-10 00.56.04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051" t="16000" r="10070" b="8907"/>
          <a:stretch/>
        </p:blipFill>
        <p:spPr>
          <a:xfrm>
            <a:off x="5668556" y="2236529"/>
            <a:ext cx="2788057" cy="3889634"/>
          </a:xfrm>
        </p:spPr>
      </p:pic>
      <p:pic>
        <p:nvPicPr>
          <p:cNvPr id="5" name="Picture 4" descr="2011-04-10 00.56.1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5" t="18872" r="6387"/>
          <a:stretch/>
        </p:blipFill>
        <p:spPr>
          <a:xfrm>
            <a:off x="685800" y="750160"/>
            <a:ext cx="4278702" cy="379816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50243731"/>
      </p:ext>
    </p:extLst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1-04-10 00.59.16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684" t="45616" r="6518" b="8907"/>
          <a:stretch/>
        </p:blipFill>
        <p:spPr>
          <a:xfrm>
            <a:off x="0" y="3189265"/>
            <a:ext cx="5638963" cy="3365014"/>
          </a:xfrm>
        </p:spPr>
      </p:pic>
      <p:pic>
        <p:nvPicPr>
          <p:cNvPr id="5" name="Picture 4" descr="2011-04-10 00.59.06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5263" t="33126"/>
          <a:stretch/>
        </p:blipFill>
        <p:spPr>
          <a:xfrm>
            <a:off x="4612682" y="335990"/>
            <a:ext cx="3843931" cy="313083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439960007"/>
      </p:ext>
    </p:extLst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1-04-10 01.03.52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382" r="24635" b="30005"/>
          <a:stretch/>
        </p:blipFill>
        <p:spPr>
          <a:xfrm>
            <a:off x="685799" y="1276228"/>
            <a:ext cx="4807501" cy="5218271"/>
          </a:xfrm>
        </p:spPr>
      </p:pic>
      <p:pic>
        <p:nvPicPr>
          <p:cNvPr id="5" name="Picture 4" descr="2011-04-10 01.03.42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4650" r="18180"/>
          <a:stretch/>
        </p:blipFill>
        <p:spPr>
          <a:xfrm>
            <a:off x="5355276" y="469394"/>
            <a:ext cx="3312545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6159094"/>
      </p:ext>
    </p:extLst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2011-04-10 01.07.37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3749" t="42119" r="12202" b="4110"/>
          <a:stretch/>
        </p:blipFill>
        <p:spPr>
          <a:xfrm>
            <a:off x="469278" y="2816372"/>
            <a:ext cx="4576728" cy="3723964"/>
          </a:xfrm>
        </p:spPr>
      </p:pic>
      <p:pic>
        <p:nvPicPr>
          <p:cNvPr id="4" name="Picture 3" descr="2011-04-10 01.07.48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87" t="33126" r="9789"/>
          <a:stretch/>
        </p:blipFill>
        <p:spPr>
          <a:xfrm>
            <a:off x="4337355" y="503119"/>
            <a:ext cx="4367700" cy="374293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895542196"/>
      </p:ext>
    </p:extLst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2011-04-10 01.02.55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5988" r="22148" b="8682"/>
          <a:stretch/>
        </p:blipFill>
        <p:spPr>
          <a:xfrm>
            <a:off x="685800" y="1869140"/>
            <a:ext cx="4030261" cy="4730001"/>
          </a:xfrm>
        </p:spPr>
      </p:pic>
      <p:pic>
        <p:nvPicPr>
          <p:cNvPr id="4" name="Picture 3" descr="2011-04-10 01.03.0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719" r="26435"/>
          <a:stretch/>
        </p:blipFill>
        <p:spPr>
          <a:xfrm>
            <a:off x="5051628" y="441784"/>
            <a:ext cx="3008893" cy="4681728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768608103"/>
      </p:ext>
    </p:extLst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2011-04-10 01.00.56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827" t="33058" b="4040"/>
          <a:stretch/>
        </p:blipFill>
        <p:spPr>
          <a:xfrm>
            <a:off x="1242203" y="1827023"/>
            <a:ext cx="4416725" cy="4192279"/>
          </a:xfrm>
        </p:spPr>
      </p:pic>
      <p:pic>
        <p:nvPicPr>
          <p:cNvPr id="4" name="Picture 3" descr="2011-04-10 01.01.0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159" t="33126"/>
          <a:stretch/>
        </p:blipFill>
        <p:spPr>
          <a:xfrm>
            <a:off x="4650376" y="832996"/>
            <a:ext cx="3806237" cy="3474394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179204012"/>
      </p:ext>
    </p:extLst>
  </p:cSld>
  <p:clrMapOvr>
    <a:masterClrMapping/>
  </p:clrMapOvr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1-04-10 01.02.26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710" t="2619" r="25701" b="15195"/>
          <a:stretch/>
        </p:blipFill>
        <p:spPr>
          <a:xfrm>
            <a:off x="414068" y="422581"/>
            <a:ext cx="3809425" cy="5703582"/>
          </a:xfrm>
        </p:spPr>
      </p:pic>
      <p:pic>
        <p:nvPicPr>
          <p:cNvPr id="5" name="Picture 4" descr="2011-04-10 01.02.3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2685" r="21324" b="10355"/>
          <a:stretch/>
        </p:blipFill>
        <p:spPr>
          <a:xfrm>
            <a:off x="4416724" y="422581"/>
            <a:ext cx="4249645" cy="552229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424270606"/>
      </p:ext>
    </p:extLst>
  </p:cSld>
  <p:clrMapOvr>
    <a:masterClrMapping/>
  </p:clrMapOvr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Content Placeholder 3" descr="2011-04-10 01.08.22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5224" t="34657" r="16109" b="8907"/>
          <a:stretch/>
        </p:blipFill>
        <p:spPr>
          <a:xfrm>
            <a:off x="4582352" y="3134494"/>
            <a:ext cx="4513341" cy="3488676"/>
          </a:xfrm>
        </p:spPr>
      </p:pic>
      <p:pic>
        <p:nvPicPr>
          <p:cNvPr id="5" name="Picture 4" descr="2011-04-10 01.08.13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940" t="28899" r="13463"/>
          <a:stretch/>
        </p:blipFill>
        <p:spPr>
          <a:xfrm>
            <a:off x="0" y="0"/>
            <a:ext cx="5520906" cy="573925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661371109"/>
      </p:ext>
    </p:extLst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IMG_195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5848" y="-286819"/>
            <a:ext cx="6030278" cy="8040371"/>
          </a:xfrm>
          <a:prstGeom prst="rect">
            <a:avLst/>
          </a:prstGeom>
        </p:spPr>
      </p:pic>
      <p:sp>
        <p:nvSpPr>
          <p:cNvPr id="7" name="Content Placeholder 6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8" name="Picture 7" descr="IMG_196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4998811" cy="3749108"/>
          </a:xfrm>
          <a:prstGeom prst="rect">
            <a:avLst/>
          </a:prstGeom>
        </p:spPr>
      </p:pic>
      <p:pic>
        <p:nvPicPr>
          <p:cNvPr id="4" name="Picture 3" descr="IMG_1958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19239" y="3492454"/>
            <a:ext cx="4111801" cy="3083851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416810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Content Placeholder 4" descr="2011-04-10 01.08.49.jpg"/>
          <p:cNvPicPr>
            <a:picLocks noGrp="1" noChangeAspect="1"/>
          </p:cNvPicPr>
          <p:nvPr>
            <p:ph idx="1"/>
          </p:nvPr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9486" t="-2658" r="18952" b="8907"/>
          <a:stretch/>
        </p:blipFill>
        <p:spPr>
          <a:xfrm>
            <a:off x="1076579" y="773121"/>
            <a:ext cx="3229730" cy="4856035"/>
          </a:xfrm>
        </p:spPr>
      </p:pic>
      <p:pic>
        <p:nvPicPr>
          <p:cNvPr id="4" name="Picture 3" descr="2011-04-10 01.09.07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7009" r="24863" b="5637"/>
          <a:stretch/>
        </p:blipFill>
        <p:spPr>
          <a:xfrm>
            <a:off x="3926744" y="-1076847"/>
            <a:ext cx="5217256" cy="860794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32637052"/>
      </p:ext>
    </p:extLst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96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7319" y="-40975"/>
            <a:ext cx="5264999" cy="7019998"/>
          </a:xfrm>
          <a:prstGeom prst="rect">
            <a:avLst/>
          </a:prstGeom>
        </p:spPr>
      </p:pic>
      <p:pic>
        <p:nvPicPr>
          <p:cNvPr id="5" name="Picture 4" descr="IMG_1969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0836" t="15563" r="8600" b="26553"/>
          <a:stretch/>
        </p:blipFill>
        <p:spPr>
          <a:xfrm>
            <a:off x="4486219" y="491686"/>
            <a:ext cx="4657781" cy="5935637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6009809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961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26690" y="-1003860"/>
            <a:ext cx="6487829" cy="8650439"/>
          </a:xfrm>
          <a:prstGeom prst="rect">
            <a:avLst/>
          </a:prstGeom>
        </p:spPr>
      </p:pic>
      <p:pic>
        <p:nvPicPr>
          <p:cNvPr id="5" name="Picture 4" descr="IMG_1962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9516" t="19417" r="17956" b="10671"/>
          <a:stretch/>
        </p:blipFill>
        <p:spPr>
          <a:xfrm>
            <a:off x="5240465" y="676068"/>
            <a:ext cx="3216148" cy="4794513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2256545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966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97452" y="0"/>
            <a:ext cx="5143500" cy="6858000"/>
          </a:xfrm>
          <a:prstGeom prst="rect">
            <a:avLst/>
          </a:prstGeom>
        </p:spPr>
      </p:pic>
      <p:pic>
        <p:nvPicPr>
          <p:cNvPr id="5" name="Picture 4" descr="IMG_1967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6329" t="13741"/>
          <a:stretch/>
        </p:blipFill>
        <p:spPr>
          <a:xfrm>
            <a:off x="4791330" y="0"/>
            <a:ext cx="5143500" cy="707008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734229434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5" name="Picture 4" descr="DSCN1893.JPG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75347" y="3056370"/>
            <a:ext cx="5419852" cy="4064889"/>
          </a:xfrm>
          <a:prstGeom prst="rect">
            <a:avLst/>
          </a:prstGeom>
        </p:spPr>
      </p:pic>
      <p:pic>
        <p:nvPicPr>
          <p:cNvPr id="4" name="Picture 3" descr="DSCN1891.JPG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79" t="2794" r="9412" b="10059"/>
          <a:stretch/>
        </p:blipFill>
        <p:spPr>
          <a:xfrm>
            <a:off x="3970081" y="0"/>
            <a:ext cx="5346144" cy="448505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9106073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/>
          </a:p>
        </p:txBody>
      </p:sp>
      <p:pic>
        <p:nvPicPr>
          <p:cNvPr id="4" name="Picture 3" descr="IMG_1963.jpg"/>
          <p:cNvPicPr>
            <a:picLocks noChangeAspect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2627" t="9729" r="7430" b="3334"/>
          <a:stretch/>
        </p:blipFill>
        <p:spPr>
          <a:xfrm>
            <a:off x="4176424" y="-19495"/>
            <a:ext cx="4585455" cy="6648805"/>
          </a:xfrm>
          <a:prstGeom prst="rect">
            <a:avLst/>
          </a:prstGeom>
        </p:spPr>
      </p:pic>
      <p:pic>
        <p:nvPicPr>
          <p:cNvPr id="5" name="Picture 4" descr="IMG_1965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7579" r="12523" b="15575"/>
          <a:stretch/>
        </p:blipFill>
        <p:spPr>
          <a:xfrm>
            <a:off x="258335" y="516570"/>
            <a:ext cx="3595169" cy="57898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689126927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8" name="Content Placeholder 7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IMG_1938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9531" y="13403"/>
            <a:ext cx="5143500" cy="6858000"/>
          </a:xfrm>
          <a:prstGeom prst="rect">
            <a:avLst/>
          </a:prstGeom>
        </p:spPr>
      </p:pic>
      <p:pic>
        <p:nvPicPr>
          <p:cNvPr id="9" name="Picture 8" descr="IMG_1940.jpg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5143500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5589645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en-US" dirty="0"/>
          </a:p>
        </p:txBody>
      </p:sp>
      <p:pic>
        <p:nvPicPr>
          <p:cNvPr id="5" name="Picture 4" descr="IMG_1949.JP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40079" y="121023"/>
            <a:ext cx="4249141" cy="3186856"/>
          </a:xfrm>
          <a:prstGeom prst="rect">
            <a:avLst/>
          </a:prstGeom>
        </p:spPr>
      </p:pic>
      <p:pic>
        <p:nvPicPr>
          <p:cNvPr id="6" name="Picture 5" descr="IMG_1948.JPG"/>
          <p:cNvPicPr>
            <a:picLocks noChangeAspect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8142" t="10374" r="9594" b="12225"/>
          <a:stretch/>
        </p:blipFill>
        <p:spPr>
          <a:xfrm>
            <a:off x="4689220" y="1358923"/>
            <a:ext cx="4852313" cy="3897912"/>
          </a:xfrm>
          <a:prstGeom prst="rect">
            <a:avLst/>
          </a:prstGeom>
        </p:spPr>
      </p:pic>
      <p:pic>
        <p:nvPicPr>
          <p:cNvPr id="4" name="Picture 3" descr="IMG_1946.JPG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307879"/>
            <a:ext cx="5113753" cy="383531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894969189"/>
      </p:ext>
    </p:extLst>
  </p:cSld>
  <p:clrMapOvr>
    <a:masterClrMapping/>
  </p:clrMapOvr>
  <p:timing>
    <p:tnLst>
      <p:par>
        <p:cTn xmlns:p14="http://schemas.microsoft.com/office/powerpoint/2010/main"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Relationship Id="rId2" Type="http://schemas.openxmlformats.org/officeDocument/2006/relationships/image" Target="../media/image2.jpeg"/></Relationships>
</file>

<file path=ppt/theme/theme1.xml><?xml version="1.0" encoding="utf-8"?>
<a:theme xmlns:a="http://schemas.openxmlformats.org/drawingml/2006/main" name="Story">
  <a:themeElements>
    <a:clrScheme name="Story">
      <a:dk1>
        <a:sysClr val="windowText" lastClr="000000"/>
      </a:dk1>
      <a:lt1>
        <a:sysClr val="window" lastClr="FFFFFF"/>
      </a:lt1>
      <a:dk2>
        <a:srgbClr val="212121"/>
      </a:dk2>
      <a:lt2>
        <a:srgbClr val="CDD4D7"/>
      </a:lt2>
      <a:accent1>
        <a:srgbClr val="1D86CD"/>
      </a:accent1>
      <a:accent2>
        <a:srgbClr val="732E9A"/>
      </a:accent2>
      <a:accent3>
        <a:srgbClr val="B50B1B"/>
      </a:accent3>
      <a:accent4>
        <a:srgbClr val="E8950E"/>
      </a:accent4>
      <a:accent5>
        <a:srgbClr val="55992B"/>
      </a:accent5>
      <a:accent6>
        <a:srgbClr val="2C9C89"/>
      </a:accent6>
      <a:hlink>
        <a:srgbClr val="EC4D4D"/>
      </a:hlink>
      <a:folHlink>
        <a:srgbClr val="F8CE8A"/>
      </a:folHlink>
    </a:clrScheme>
    <a:fontScheme name="Story">
      <a:maj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ajorFont>
      <a:minorFont>
        <a:latin typeface="Calisto MT"/>
        <a:ea typeface=""/>
        <a:cs typeface=""/>
        <a:font script="Jpan" typeface="ＭＳ Ｐ明朝"/>
        <a:font script="Hans" typeface="宋体"/>
        <a:font script="Hant" typeface="新細明體"/>
      </a:minorFont>
    </a:fontScheme>
    <a:fmtScheme name="Story">
      <a:fillStyleLst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10000"/>
                <a:satMod val="150000"/>
                <a:lumMod val="120000"/>
              </a:schemeClr>
              <a:schemeClr val="phClr">
                <a:satMod val="350000"/>
                <a:lumMod val="150000"/>
              </a:schemeClr>
            </a:duotone>
          </a:blip>
          <a:tile tx="0" ty="0" sx="20000" sy="20000" flip="none" algn="ctr"/>
        </a:blipFill>
        <a:gradFill rotWithShape="1">
          <a:gsLst>
            <a:gs pos="0">
              <a:schemeClr val="phClr">
                <a:shade val="20000"/>
                <a:satMod val="130000"/>
              </a:schemeClr>
            </a:gs>
            <a:gs pos="50000">
              <a:schemeClr val="phClr">
                <a:shade val="90000"/>
                <a:satMod val="130000"/>
              </a:schemeClr>
            </a:gs>
            <a:gs pos="100000">
              <a:schemeClr val="phClr">
                <a:shade val="100000"/>
                <a:satMod val="200000"/>
                <a:lumMod val="120000"/>
              </a:schemeClr>
            </a:gs>
          </a:gsLst>
          <a:lin ang="16200000" scaled="0"/>
        </a:gradFill>
      </a:fillStyleLst>
      <a:lnStyleLst>
        <a:ln w="6350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19050" cap="flat" cmpd="sng" algn="ctr">
          <a:solidFill>
            <a:schemeClr val="phClr"/>
          </a:solidFill>
          <a:prstDash val="solid"/>
        </a:ln>
        <a:ln w="34925" cap="flat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88900" dist="50800" dir="2100000" sx="104000" sy="104000" algn="br" rotWithShape="0">
              <a:srgbClr val="000000">
                <a:alpha val="55000"/>
              </a:srgbClr>
            </a:outerShdw>
          </a:effectLst>
        </a:effectStyle>
        <a:effectStyle>
          <a:effectLst>
            <a:outerShdw blurRad="127000" dist="63500" dir="5400000" sx="103000" sy="103000" rotWithShape="0">
              <a:srgbClr val="000000">
                <a:alpha val="75000"/>
              </a:srgbClr>
            </a:outerShdw>
          </a:effectLst>
          <a:scene3d>
            <a:camera prst="perspectiveFront" fov="3000000"/>
            <a:lightRig rig="balanced" dir="t">
              <a:rot lat="0" lon="0" rev="18000000"/>
            </a:lightRig>
          </a:scene3d>
          <a:sp3d prstMaterial="plastic">
            <a:bevelT w="25400" h="50800" prst="angle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blipFill rotWithShape="1">
          <a:blip xmlns:r="http://schemas.openxmlformats.org/officeDocument/2006/relationships" r:embed="rId2">
            <a:duotone>
              <a:schemeClr val="phClr">
                <a:shade val="10000"/>
                <a:satMod val="150000"/>
              </a:schemeClr>
              <a:schemeClr val="phClr">
                <a:tint val="60000"/>
                <a:satMod val="400000"/>
                <a:lumMod val="110000"/>
              </a:schemeClr>
            </a:duotone>
          </a:blip>
          <a:stretch/>
        </a:blipFill>
      </a:bgFillStyleLst>
    </a:fmtScheme>
  </a:themeElements>
  <a:objectDefaults>
    <a:spDef>
      <a:spPr/>
      <a:bodyPr rtlCol="0" anchor="ctr"/>
      <a:lstStyle>
        <a:defPPr algn="ctr">
          <a:defRPr/>
        </a:defPPr>
      </a:lstStyle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Story.thmx</Template>
  <TotalTime>148</TotalTime>
  <Words>3</Words>
  <Application>Microsoft Macintosh PowerPoint</Application>
  <PresentationFormat>On-screen Show (4:3)</PresentationFormat>
  <Paragraphs>1</Paragraphs>
  <Slides>20</Slides>
  <Notes>0</Notes>
  <HiddenSlides>0</HiddenSlides>
  <MMClips>0</MMClips>
  <ScaleCrop>false</ScaleCrop>
  <HeadingPairs>
    <vt:vector size="4" baseType="variant">
      <vt:variant>
        <vt:lpstr>Theme</vt:lpstr>
      </vt:variant>
      <vt:variant>
        <vt:i4>1</vt:i4>
      </vt:variant>
      <vt:variant>
        <vt:lpstr>Slide Titles</vt:lpstr>
      </vt:variant>
      <vt:variant>
        <vt:i4>20</vt:i4>
      </vt:variant>
    </vt:vector>
  </HeadingPairs>
  <TitlesOfParts>
    <vt:vector size="21" baseType="lpstr">
      <vt:lpstr>Story</vt:lpstr>
      <vt:lpstr>Modeling Clay Sculptures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</vt:vector>
  </TitlesOfParts>
  <Company/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Microsoft Office User</dc:creator>
  <cp:lastModifiedBy>Microsoft Office User</cp:lastModifiedBy>
  <cp:revision>6</cp:revision>
  <dcterms:created xsi:type="dcterms:W3CDTF">2013-05-06T17:45:26Z</dcterms:created>
  <dcterms:modified xsi:type="dcterms:W3CDTF">2014-03-16T18:41:08Z</dcterms:modified>
</cp:coreProperties>
</file>