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7" r:id="rId12"/>
    <p:sldId id="262" r:id="rId13"/>
    <p:sldId id="263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648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EF84-3C55-1241-8B12-A10FA5BD871F}" type="datetimeFigureOut">
              <a:rPr lang="en-US" smtClean="0"/>
              <a:t>7/27/14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F38-944C-8A49-9561-D4DA3D9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0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521987" y="736600"/>
            <a:ext cx="10123187" cy="5567363"/>
          </a:xfrm>
        </p:spPr>
      </p:pic>
    </p:spTree>
    <p:extLst>
      <p:ext uri="{BB962C8B-B14F-4D97-AF65-F5344CB8AC3E}">
        <p14:creationId xmlns:p14="http://schemas.microsoft.com/office/powerpoint/2010/main" val="77859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Darby and Phoebe of Daily Bird Pottery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781" b="21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57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Stamp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Must go all the way around the coil</a:t>
            </a:r>
          </a:p>
          <a:p>
            <a:r>
              <a:rPr lang="en-US" sz="4000" dirty="0" smtClean="0"/>
              <a:t>Must be carved fairly deep</a:t>
            </a:r>
          </a:p>
          <a:p>
            <a:r>
              <a:rPr lang="en-US" sz="4000" dirty="0" smtClean="0"/>
              <a:t>Can use any tool to create design</a:t>
            </a:r>
          </a:p>
          <a:p>
            <a:r>
              <a:rPr lang="en-US" sz="4000" dirty="0" smtClean="0"/>
              <a:t>Must be cleaned up well</a:t>
            </a:r>
          </a:p>
          <a:p>
            <a:r>
              <a:rPr lang="en-US" sz="4000" dirty="0" smtClean="0"/>
              <a:t>Needs to be at least 4” long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4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368" r="28368"/>
          <a:stretch>
            <a:fillRect/>
          </a:stretch>
        </p:blipFill>
        <p:spPr>
          <a:xfrm>
            <a:off x="3606800" y="3360277"/>
            <a:ext cx="4521200" cy="24864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9277"/>
            <a:ext cx="6050643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50" t="7857" r="-3644" b="50053"/>
          <a:stretch/>
        </p:blipFill>
        <p:spPr>
          <a:xfrm>
            <a:off x="1010243" y="1036638"/>
            <a:ext cx="7423001" cy="4678362"/>
          </a:xfrm>
        </p:spPr>
      </p:pic>
    </p:spTree>
    <p:extLst>
      <p:ext uri="{BB962C8B-B14F-4D97-AF65-F5344CB8AC3E}">
        <p14:creationId xmlns:p14="http://schemas.microsoft.com/office/powerpoint/2010/main" val="40304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8620" b="-78620"/>
          <a:stretch>
            <a:fillRect/>
          </a:stretch>
        </p:blipFill>
        <p:spPr>
          <a:xfrm>
            <a:off x="635000" y="-360362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1" y="2641600"/>
            <a:ext cx="8078839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94" y="0"/>
            <a:ext cx="9640794" cy="2260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6110" r="6110"/>
          <a:stretch>
            <a:fillRect/>
          </a:stretch>
        </p:blipFill>
        <p:spPr>
          <a:xfrm>
            <a:off x="457200" y="19510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1933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6110" r="6110"/>
          <a:stretch>
            <a:fillRect/>
          </a:stretch>
        </p:blipFill>
        <p:spPr>
          <a:xfrm>
            <a:off x="457200" y="21463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901" y="202407"/>
            <a:ext cx="10679303" cy="24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www.clay-king.com</a:t>
            </a:r>
            <a:r>
              <a:rPr lang="en-US" dirty="0" smtClean="0"/>
              <a:t>/</a:t>
            </a:r>
            <a:r>
              <a:rPr lang="en-US" dirty="0" err="1" smtClean="0"/>
              <a:t>pottery_tools</a:t>
            </a:r>
            <a:r>
              <a:rPr lang="en-US" dirty="0" smtClean="0"/>
              <a:t>/</a:t>
            </a:r>
            <a:r>
              <a:rPr lang="en-US" dirty="0" err="1" smtClean="0"/>
              <a:t>mkm_handrollers.html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first stamp will be a symbol or logo of who you are, or your signature.</a:t>
            </a:r>
          </a:p>
          <a:p>
            <a:r>
              <a:rPr lang="en-US" dirty="0" smtClean="0"/>
              <a:t>Must be able to hold in hand easily without discomfort.</a:t>
            </a:r>
          </a:p>
          <a:p>
            <a:r>
              <a:rPr lang="en-US" dirty="0" smtClean="0"/>
              <a:t>Will need to be done in mirror image of your actual design.</a:t>
            </a:r>
          </a:p>
          <a:p>
            <a:r>
              <a:rPr lang="en-US" dirty="0" smtClean="0"/>
              <a:t>Must be at least the size of a quarter</a:t>
            </a:r>
          </a:p>
          <a:p>
            <a:r>
              <a:rPr lang="en-US" dirty="0" smtClean="0"/>
              <a:t>Must be used on every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2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Darby Huffman; Port Townsend, Washington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119" r="-39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29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Tamela</a:t>
            </a:r>
            <a:r>
              <a:rPr lang="en-US" dirty="0" smtClean="0"/>
              <a:t> Wells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710" b="15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29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Carolyn and Dave Good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710" b="12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146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Tristan </a:t>
            </a:r>
            <a:r>
              <a:rPr lang="en-US" dirty="0" err="1" smtClean="0"/>
              <a:t>Mardell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147" r="-32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44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567" r="-71567"/>
          <a:stretch>
            <a:fillRect/>
          </a:stretch>
        </p:blipFill>
        <p:spPr>
          <a:xfrm>
            <a:off x="-623587" y="558800"/>
            <a:ext cx="10123187" cy="5567363"/>
          </a:xfrm>
        </p:spPr>
      </p:pic>
    </p:spTree>
    <p:extLst>
      <p:ext uri="{BB962C8B-B14F-4D97-AF65-F5344CB8AC3E}">
        <p14:creationId xmlns:p14="http://schemas.microsoft.com/office/powerpoint/2010/main" val="336142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629" r="-54629"/>
          <a:stretch>
            <a:fillRect/>
          </a:stretch>
        </p:blipFill>
        <p:spPr>
          <a:xfrm>
            <a:off x="-759282" y="4524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124031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50" r="-38950"/>
          <a:stretch>
            <a:fillRect/>
          </a:stretch>
        </p:blipFill>
        <p:spPr>
          <a:xfrm>
            <a:off x="-288737" y="812800"/>
            <a:ext cx="9661337" cy="5313363"/>
          </a:xfrm>
        </p:spPr>
      </p:pic>
    </p:spTree>
    <p:extLst>
      <p:ext uri="{BB962C8B-B14F-4D97-AF65-F5344CB8AC3E}">
        <p14:creationId xmlns:p14="http://schemas.microsoft.com/office/powerpoint/2010/main" val="373206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127</Words>
  <Application>Microsoft Macintosh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Stamps</vt:lpstr>
      <vt:lpstr>Requirements</vt:lpstr>
      <vt:lpstr>Darby Huffman; Port Townsend, Washington</vt:lpstr>
      <vt:lpstr>Tamela Wells</vt:lpstr>
      <vt:lpstr>Carolyn and Dave Good</vt:lpstr>
      <vt:lpstr>Tristan Mardell</vt:lpstr>
      <vt:lpstr>PowerPoint Presentation</vt:lpstr>
      <vt:lpstr>PowerPoint Presentation</vt:lpstr>
      <vt:lpstr>PowerPoint Presentation</vt:lpstr>
      <vt:lpstr>PowerPoint Presentation</vt:lpstr>
      <vt:lpstr>Darby and Phoebe of Daily Bird Pottery</vt:lpstr>
      <vt:lpstr>Rolling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http://www.clay-king.com/pottery_tools/mkm_handrollers.html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Stamps!!</dc:title>
  <dc:creator>Microsoft Office User</dc:creator>
  <cp:lastModifiedBy>Microsoft Office User</cp:lastModifiedBy>
  <cp:revision>9</cp:revision>
  <dcterms:created xsi:type="dcterms:W3CDTF">2014-07-26T22:15:47Z</dcterms:created>
  <dcterms:modified xsi:type="dcterms:W3CDTF">2014-07-28T04:39:01Z</dcterms:modified>
</cp:coreProperties>
</file>